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9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268" r:id="rId29"/>
    <p:sldId id="258" r:id="rId30"/>
    <p:sldId id="259" r:id="rId31"/>
    <p:sldId id="260" r:id="rId32"/>
    <p:sldId id="261" r:id="rId33"/>
    <p:sldId id="262" r:id="rId34"/>
    <p:sldId id="263" r:id="rId35"/>
    <p:sldId id="264" r:id="rId36"/>
    <p:sldId id="265" r:id="rId37"/>
    <p:sldId id="270" r:id="rId38"/>
    <p:sldId id="271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18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82880" cy="18288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4D2249-0C9C-4DB8-A6B4-83C500346663}" type="doc">
      <dgm:prSet loTypeId="urn:microsoft.com/office/officeart/2005/8/layout/default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BB2193F2-4B0B-4DBF-9D04-47D73A0CB285}">
      <dgm:prSet/>
      <dgm:spPr/>
      <dgm:t>
        <a:bodyPr/>
        <a:lstStyle/>
        <a:p>
          <a:pPr rtl="0"/>
          <a:r>
            <a:rPr lang="en-US" dirty="0" smtClean="0"/>
            <a:t>1: Discussion Topic</a:t>
          </a:r>
          <a:endParaRPr lang="en-US" dirty="0"/>
        </a:p>
      </dgm:t>
    </dgm:pt>
    <dgm:pt modelId="{31565522-5D85-4A16-B9D0-0E29F4A45B26}" type="parTrans" cxnId="{6D740A00-96E5-4466-BE6A-D893A53FEF7A}">
      <dgm:prSet/>
      <dgm:spPr/>
      <dgm:t>
        <a:bodyPr/>
        <a:lstStyle/>
        <a:p>
          <a:endParaRPr lang="en-US"/>
        </a:p>
      </dgm:t>
    </dgm:pt>
    <dgm:pt modelId="{232950AF-9469-4DCC-A34D-81B131CAFA70}" type="sibTrans" cxnId="{6D740A00-96E5-4466-BE6A-D893A53FEF7A}">
      <dgm:prSet/>
      <dgm:spPr/>
      <dgm:t>
        <a:bodyPr/>
        <a:lstStyle/>
        <a:p>
          <a:endParaRPr lang="en-US"/>
        </a:p>
      </dgm:t>
    </dgm:pt>
    <dgm:pt modelId="{CE112BF5-DF8F-4A56-B4C1-40A2A03E2C82}">
      <dgm:prSet/>
      <dgm:spPr/>
      <dgm:t>
        <a:bodyPr/>
        <a:lstStyle/>
        <a:p>
          <a:pPr rtl="0"/>
          <a:r>
            <a:rPr lang="en-US" dirty="0" smtClean="0"/>
            <a:t>2: Audio Intros</a:t>
          </a:r>
          <a:endParaRPr lang="en-US" dirty="0"/>
        </a:p>
      </dgm:t>
    </dgm:pt>
    <dgm:pt modelId="{702D461D-66F2-4792-B56A-52B5234DF602}" type="parTrans" cxnId="{5FCB2F76-E165-4DA1-B56D-349E91087339}">
      <dgm:prSet/>
      <dgm:spPr/>
      <dgm:t>
        <a:bodyPr/>
        <a:lstStyle/>
        <a:p>
          <a:endParaRPr lang="en-US"/>
        </a:p>
      </dgm:t>
    </dgm:pt>
    <dgm:pt modelId="{B6D1D166-B344-4633-9268-FF9754C7EE0F}" type="sibTrans" cxnId="{5FCB2F76-E165-4DA1-B56D-349E91087339}">
      <dgm:prSet/>
      <dgm:spPr/>
      <dgm:t>
        <a:bodyPr/>
        <a:lstStyle/>
        <a:p>
          <a:endParaRPr lang="en-US"/>
        </a:p>
      </dgm:t>
    </dgm:pt>
    <dgm:pt modelId="{E74CC415-D7F7-4DE7-BADA-E9533449DA63}">
      <dgm:prSet/>
      <dgm:spPr/>
      <dgm:t>
        <a:bodyPr/>
        <a:lstStyle/>
        <a:p>
          <a:pPr rtl="0"/>
          <a:r>
            <a:rPr lang="en-US" dirty="0" smtClean="0"/>
            <a:t>3: 10-Second Video</a:t>
          </a:r>
          <a:endParaRPr lang="en-US" dirty="0"/>
        </a:p>
      </dgm:t>
    </dgm:pt>
    <dgm:pt modelId="{D22B5FA8-9A70-42F4-9FD4-00AF3EE2E473}" type="parTrans" cxnId="{DF7B75CB-F5F3-4AD7-8B43-36B2608CB51A}">
      <dgm:prSet/>
      <dgm:spPr/>
      <dgm:t>
        <a:bodyPr/>
        <a:lstStyle/>
        <a:p>
          <a:endParaRPr lang="en-US"/>
        </a:p>
      </dgm:t>
    </dgm:pt>
    <dgm:pt modelId="{D63F7E71-DA50-47E4-8F2C-09760A9D489C}" type="sibTrans" cxnId="{DF7B75CB-F5F3-4AD7-8B43-36B2608CB51A}">
      <dgm:prSet/>
      <dgm:spPr/>
      <dgm:t>
        <a:bodyPr/>
        <a:lstStyle/>
        <a:p>
          <a:endParaRPr lang="en-US"/>
        </a:p>
      </dgm:t>
    </dgm:pt>
    <dgm:pt modelId="{7BE191A0-9D79-44B4-B504-5BA22DD09B94}">
      <dgm:prSet/>
      <dgm:spPr/>
      <dgm:t>
        <a:bodyPr/>
        <a:lstStyle/>
        <a:p>
          <a:pPr rtl="0"/>
          <a:r>
            <a:rPr lang="en-US" dirty="0" smtClean="0"/>
            <a:t>4: Most Recent Picture</a:t>
          </a:r>
          <a:endParaRPr lang="en-US" dirty="0"/>
        </a:p>
      </dgm:t>
    </dgm:pt>
    <dgm:pt modelId="{4DE8BC5B-F36B-46A2-96FE-A35F9C222932}" type="parTrans" cxnId="{01A2CEBD-1987-4070-8C20-09382584E9D3}">
      <dgm:prSet/>
      <dgm:spPr/>
      <dgm:t>
        <a:bodyPr/>
        <a:lstStyle/>
        <a:p>
          <a:endParaRPr lang="en-US"/>
        </a:p>
      </dgm:t>
    </dgm:pt>
    <dgm:pt modelId="{0E7D2A3A-F179-4D40-88EF-556F41AC2136}" type="sibTrans" cxnId="{01A2CEBD-1987-4070-8C20-09382584E9D3}">
      <dgm:prSet/>
      <dgm:spPr/>
      <dgm:t>
        <a:bodyPr/>
        <a:lstStyle/>
        <a:p>
          <a:endParaRPr lang="en-US"/>
        </a:p>
      </dgm:t>
    </dgm:pt>
    <dgm:pt modelId="{9CF193D9-9E43-4842-AC5F-071E70F2D3C3}">
      <dgm:prSet/>
      <dgm:spPr/>
      <dgm:t>
        <a:bodyPr/>
        <a:lstStyle/>
        <a:p>
          <a:pPr rtl="0"/>
          <a:r>
            <a:rPr lang="en-US" dirty="0" smtClean="0"/>
            <a:t>5: Separated at Birth?</a:t>
          </a:r>
          <a:endParaRPr lang="en-US" dirty="0"/>
        </a:p>
      </dgm:t>
    </dgm:pt>
    <dgm:pt modelId="{9758B625-CB8B-47E0-BA4E-DFD10C383765}" type="parTrans" cxnId="{CD0055AC-28C3-4CC3-87B5-A0EF152F4CB9}">
      <dgm:prSet/>
      <dgm:spPr/>
      <dgm:t>
        <a:bodyPr/>
        <a:lstStyle/>
        <a:p>
          <a:endParaRPr lang="en-US"/>
        </a:p>
      </dgm:t>
    </dgm:pt>
    <dgm:pt modelId="{8CDF127B-ABDE-4618-8A87-A754BC75D0B0}" type="sibTrans" cxnId="{CD0055AC-28C3-4CC3-87B5-A0EF152F4CB9}">
      <dgm:prSet/>
      <dgm:spPr/>
      <dgm:t>
        <a:bodyPr/>
        <a:lstStyle/>
        <a:p>
          <a:endParaRPr lang="en-US"/>
        </a:p>
      </dgm:t>
    </dgm:pt>
    <dgm:pt modelId="{3B4ECFFF-C0C0-4071-961F-70C871A5AE38}">
      <dgm:prSet/>
      <dgm:spPr/>
      <dgm:t>
        <a:bodyPr/>
        <a:lstStyle/>
        <a:p>
          <a:pPr rtl="0"/>
          <a:r>
            <a:rPr lang="en-US" dirty="0" smtClean="0"/>
            <a:t>6: Cartoon Me</a:t>
          </a:r>
          <a:endParaRPr lang="en-US" dirty="0"/>
        </a:p>
      </dgm:t>
    </dgm:pt>
    <dgm:pt modelId="{1BFBE6C5-0D0B-4633-8AF8-85B6EA66971E}" type="parTrans" cxnId="{7D0C5FE4-201B-4054-9DA2-9170478C1D7A}">
      <dgm:prSet/>
      <dgm:spPr/>
      <dgm:t>
        <a:bodyPr/>
        <a:lstStyle/>
        <a:p>
          <a:endParaRPr lang="en-US"/>
        </a:p>
      </dgm:t>
    </dgm:pt>
    <dgm:pt modelId="{20161BAE-55CE-4DE9-90E3-4999C8B8A233}" type="sibTrans" cxnId="{7D0C5FE4-201B-4054-9DA2-9170478C1D7A}">
      <dgm:prSet/>
      <dgm:spPr/>
      <dgm:t>
        <a:bodyPr/>
        <a:lstStyle/>
        <a:p>
          <a:endParaRPr lang="en-US"/>
        </a:p>
      </dgm:t>
    </dgm:pt>
    <dgm:pt modelId="{C92BF923-B8A8-44BB-B919-7B10718AEE10}">
      <dgm:prSet/>
      <dgm:spPr/>
      <dgm:t>
        <a:bodyPr/>
        <a:lstStyle/>
        <a:p>
          <a:pPr rtl="0"/>
          <a:r>
            <a:rPr lang="en-US" dirty="0" smtClean="0"/>
            <a:t>7: Blog Sharing</a:t>
          </a:r>
          <a:endParaRPr lang="en-US" dirty="0"/>
        </a:p>
      </dgm:t>
    </dgm:pt>
    <dgm:pt modelId="{B2D1F066-2724-45FB-9744-A6DF12E71E48}" type="parTrans" cxnId="{8CAC0A6E-C636-4B14-99B7-77B0C7F685EE}">
      <dgm:prSet/>
      <dgm:spPr/>
      <dgm:t>
        <a:bodyPr/>
        <a:lstStyle/>
        <a:p>
          <a:endParaRPr lang="en-US"/>
        </a:p>
      </dgm:t>
    </dgm:pt>
    <dgm:pt modelId="{E568F852-3874-4A56-B706-78DF941152A4}" type="sibTrans" cxnId="{8CAC0A6E-C636-4B14-99B7-77B0C7F685EE}">
      <dgm:prSet/>
      <dgm:spPr/>
      <dgm:t>
        <a:bodyPr/>
        <a:lstStyle/>
        <a:p>
          <a:endParaRPr lang="en-US"/>
        </a:p>
      </dgm:t>
    </dgm:pt>
    <dgm:pt modelId="{C45372C9-2772-49F1-A07F-F40DBE4C0170}">
      <dgm:prSet/>
      <dgm:spPr/>
      <dgm:t>
        <a:bodyPr/>
        <a:lstStyle/>
        <a:p>
          <a:pPr rtl="0"/>
          <a:r>
            <a:rPr lang="en-US" dirty="0" smtClean="0"/>
            <a:t>8: Real-Time Chat</a:t>
          </a:r>
          <a:endParaRPr lang="en-US" dirty="0"/>
        </a:p>
      </dgm:t>
    </dgm:pt>
    <dgm:pt modelId="{FAC62C95-3A78-4532-BF1D-AADE3C840F77}" type="parTrans" cxnId="{5CFA2B27-F214-4212-98C8-FCB819EA1F2B}">
      <dgm:prSet/>
      <dgm:spPr/>
      <dgm:t>
        <a:bodyPr/>
        <a:lstStyle/>
        <a:p>
          <a:endParaRPr lang="en-US"/>
        </a:p>
      </dgm:t>
    </dgm:pt>
    <dgm:pt modelId="{9E8CB506-1D9D-41C3-94ED-64FB73FB86EB}" type="sibTrans" cxnId="{5CFA2B27-F214-4212-98C8-FCB819EA1F2B}">
      <dgm:prSet/>
      <dgm:spPr/>
      <dgm:t>
        <a:bodyPr/>
        <a:lstStyle/>
        <a:p>
          <a:endParaRPr lang="en-US"/>
        </a:p>
      </dgm:t>
    </dgm:pt>
    <dgm:pt modelId="{B562CBEC-1E5C-4FBE-9483-664536D146E9}">
      <dgm:prSet/>
      <dgm:spPr/>
      <dgm:t>
        <a:bodyPr/>
        <a:lstStyle/>
        <a:p>
          <a:pPr rtl="0"/>
          <a:r>
            <a:rPr lang="en-US" dirty="0" smtClean="0"/>
            <a:t>9: Farthest, Closest</a:t>
          </a:r>
          <a:endParaRPr lang="en-US" dirty="0"/>
        </a:p>
      </dgm:t>
    </dgm:pt>
    <dgm:pt modelId="{6413F2F9-D3CC-4872-8293-E8B76A294A3F}" type="parTrans" cxnId="{52F4E48F-BFE9-40BF-867A-A79853400BE5}">
      <dgm:prSet/>
      <dgm:spPr/>
      <dgm:t>
        <a:bodyPr/>
        <a:lstStyle/>
        <a:p>
          <a:endParaRPr lang="en-US"/>
        </a:p>
      </dgm:t>
    </dgm:pt>
    <dgm:pt modelId="{828B9DCE-6F0E-403B-BB88-1CDB0E17397D}" type="sibTrans" cxnId="{52F4E48F-BFE9-40BF-867A-A79853400BE5}">
      <dgm:prSet/>
      <dgm:spPr/>
      <dgm:t>
        <a:bodyPr/>
        <a:lstStyle/>
        <a:p>
          <a:endParaRPr lang="en-US"/>
        </a:p>
      </dgm:t>
    </dgm:pt>
    <dgm:pt modelId="{797290D7-B9B7-4067-AE5B-51FA3746E4E8}">
      <dgm:prSet/>
      <dgm:spPr/>
      <dgm:t>
        <a:bodyPr/>
        <a:lstStyle/>
        <a:p>
          <a:pPr rtl="0"/>
          <a:r>
            <a:rPr lang="en-US" dirty="0" smtClean="0"/>
            <a:t>10: First Job</a:t>
          </a:r>
          <a:endParaRPr lang="en-US" dirty="0"/>
        </a:p>
      </dgm:t>
    </dgm:pt>
    <dgm:pt modelId="{91BA55BB-A570-4C99-9626-13924803B4D8}" type="parTrans" cxnId="{D985DDA1-4BCE-45D9-9B45-3C31E667806C}">
      <dgm:prSet/>
      <dgm:spPr/>
      <dgm:t>
        <a:bodyPr/>
        <a:lstStyle/>
        <a:p>
          <a:endParaRPr lang="en-US"/>
        </a:p>
      </dgm:t>
    </dgm:pt>
    <dgm:pt modelId="{7CADF555-3C97-4F90-9C55-33070F671F95}" type="sibTrans" cxnId="{D985DDA1-4BCE-45D9-9B45-3C31E667806C}">
      <dgm:prSet/>
      <dgm:spPr/>
      <dgm:t>
        <a:bodyPr/>
        <a:lstStyle/>
        <a:p>
          <a:endParaRPr lang="en-US"/>
        </a:p>
      </dgm:t>
    </dgm:pt>
    <dgm:pt modelId="{756D6995-C61D-4FFD-AE3D-705BA9D8DE1C}">
      <dgm:prSet/>
      <dgm:spPr/>
      <dgm:t>
        <a:bodyPr/>
        <a:lstStyle/>
        <a:p>
          <a:pPr rtl="0"/>
          <a:r>
            <a:rPr lang="en-US" dirty="0" smtClean="0"/>
            <a:t>11: Not My Picture</a:t>
          </a:r>
          <a:endParaRPr lang="en-US" dirty="0"/>
        </a:p>
      </dgm:t>
    </dgm:pt>
    <dgm:pt modelId="{C66476F7-AFB3-48F7-9EF5-BA89A76B6E63}" type="parTrans" cxnId="{0CF08FFB-097A-4599-9949-D9A4E4CB0399}">
      <dgm:prSet/>
      <dgm:spPr/>
      <dgm:t>
        <a:bodyPr/>
        <a:lstStyle/>
        <a:p>
          <a:endParaRPr lang="en-US"/>
        </a:p>
      </dgm:t>
    </dgm:pt>
    <dgm:pt modelId="{73203FFD-14EB-4EE8-B088-E20CF7D667FB}" type="sibTrans" cxnId="{0CF08FFB-097A-4599-9949-D9A4E4CB0399}">
      <dgm:prSet/>
      <dgm:spPr/>
      <dgm:t>
        <a:bodyPr/>
        <a:lstStyle/>
        <a:p>
          <a:endParaRPr lang="en-US"/>
        </a:p>
      </dgm:t>
    </dgm:pt>
    <dgm:pt modelId="{9A1BD539-A97D-402D-A480-0F5BE702FB18}">
      <dgm:prSet/>
      <dgm:spPr/>
      <dgm:t>
        <a:bodyPr/>
        <a:lstStyle/>
        <a:p>
          <a:pPr rtl="0"/>
          <a:r>
            <a:rPr lang="en-US" dirty="0" smtClean="0"/>
            <a:t>12: YouTube</a:t>
          </a:r>
          <a:endParaRPr lang="en-US" dirty="0"/>
        </a:p>
      </dgm:t>
    </dgm:pt>
    <dgm:pt modelId="{C1691651-D088-4E22-B128-24AE444451D1}" type="parTrans" cxnId="{835BC40D-7E4E-486C-B4E3-4606555B3E41}">
      <dgm:prSet/>
      <dgm:spPr/>
      <dgm:t>
        <a:bodyPr/>
        <a:lstStyle/>
        <a:p>
          <a:endParaRPr lang="en-US"/>
        </a:p>
      </dgm:t>
    </dgm:pt>
    <dgm:pt modelId="{0B9D7B40-0FE8-449A-BA72-9A93AF0B0556}" type="sibTrans" cxnId="{835BC40D-7E4E-486C-B4E3-4606555B3E41}">
      <dgm:prSet/>
      <dgm:spPr/>
      <dgm:t>
        <a:bodyPr/>
        <a:lstStyle/>
        <a:p>
          <a:endParaRPr lang="en-US"/>
        </a:p>
      </dgm:t>
    </dgm:pt>
    <dgm:pt modelId="{56ADF8CA-9A28-4F96-9B3A-8E2E4246608B}">
      <dgm:prSet/>
      <dgm:spPr/>
      <dgm:t>
        <a:bodyPr/>
        <a:lstStyle/>
        <a:p>
          <a:pPr rtl="0"/>
          <a:r>
            <a:rPr lang="en-US" dirty="0" smtClean="0"/>
            <a:t>13: Rhyming Introductions</a:t>
          </a:r>
          <a:endParaRPr lang="en-US" dirty="0"/>
        </a:p>
      </dgm:t>
    </dgm:pt>
    <dgm:pt modelId="{D4B6E659-972D-4758-838D-A4D678D7CEE9}" type="parTrans" cxnId="{8F120A1A-2D9F-4430-9563-581751AE0548}">
      <dgm:prSet/>
      <dgm:spPr/>
      <dgm:t>
        <a:bodyPr/>
        <a:lstStyle/>
        <a:p>
          <a:endParaRPr lang="en-US"/>
        </a:p>
      </dgm:t>
    </dgm:pt>
    <dgm:pt modelId="{4ED3139A-4301-4741-938F-7A450FD5CD0A}" type="sibTrans" cxnId="{8F120A1A-2D9F-4430-9563-581751AE0548}">
      <dgm:prSet/>
      <dgm:spPr/>
      <dgm:t>
        <a:bodyPr/>
        <a:lstStyle/>
        <a:p>
          <a:endParaRPr lang="en-US"/>
        </a:p>
      </dgm:t>
    </dgm:pt>
    <dgm:pt modelId="{D5009501-35D9-450F-BFFE-3197E93CB662}" type="pres">
      <dgm:prSet presAssocID="{D04D2249-0C9C-4DB8-A6B4-83C50034666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EED90D-52CE-4A76-BD5A-7B1B6CB0C548}" type="pres">
      <dgm:prSet presAssocID="{BB2193F2-4B0B-4DBF-9D04-47D73A0CB285}" presName="node" presStyleLbl="node1" presStyleIdx="0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4A2400-8187-4F58-8D6D-3C4FBFC0B98D}" type="pres">
      <dgm:prSet presAssocID="{232950AF-9469-4DCC-A34D-81B131CAFA70}" presName="sibTrans" presStyleCnt="0"/>
      <dgm:spPr/>
    </dgm:pt>
    <dgm:pt modelId="{33D6DCBD-23FC-49F8-9270-FDE40B0D796A}" type="pres">
      <dgm:prSet presAssocID="{CE112BF5-DF8F-4A56-B4C1-40A2A03E2C82}" presName="node" presStyleLbl="node1" presStyleIdx="1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11CF2F-355F-440E-84D4-8F98C5E54006}" type="pres">
      <dgm:prSet presAssocID="{B6D1D166-B344-4633-9268-FF9754C7EE0F}" presName="sibTrans" presStyleCnt="0"/>
      <dgm:spPr/>
    </dgm:pt>
    <dgm:pt modelId="{46037B9E-46C6-4BCC-8267-C21989C6917A}" type="pres">
      <dgm:prSet presAssocID="{E74CC415-D7F7-4DE7-BADA-E9533449DA63}" presName="node" presStyleLbl="node1" presStyleIdx="2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0B3D16-07AA-4DD4-B2F9-4ECDDB641413}" type="pres">
      <dgm:prSet presAssocID="{D63F7E71-DA50-47E4-8F2C-09760A9D489C}" presName="sibTrans" presStyleCnt="0"/>
      <dgm:spPr/>
    </dgm:pt>
    <dgm:pt modelId="{D36D7969-3547-429C-B86D-92213C756EF0}" type="pres">
      <dgm:prSet presAssocID="{7BE191A0-9D79-44B4-B504-5BA22DD09B94}" presName="node" presStyleLbl="node1" presStyleIdx="3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DE0069-C8CF-459E-9923-417CAA80A88B}" type="pres">
      <dgm:prSet presAssocID="{0E7D2A3A-F179-4D40-88EF-556F41AC2136}" presName="sibTrans" presStyleCnt="0"/>
      <dgm:spPr/>
    </dgm:pt>
    <dgm:pt modelId="{251271BF-41A5-4A50-9F48-52DD65DDD3A6}" type="pres">
      <dgm:prSet presAssocID="{9CF193D9-9E43-4842-AC5F-071E70F2D3C3}" presName="node" presStyleLbl="node1" presStyleIdx="4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F3F565-964A-4120-A315-7768DAE3337E}" type="pres">
      <dgm:prSet presAssocID="{8CDF127B-ABDE-4618-8A87-A754BC75D0B0}" presName="sibTrans" presStyleCnt="0"/>
      <dgm:spPr/>
    </dgm:pt>
    <dgm:pt modelId="{23CBC98E-634C-4527-9D21-19C3D84EB655}" type="pres">
      <dgm:prSet presAssocID="{3B4ECFFF-C0C0-4071-961F-70C871A5AE38}" presName="node" presStyleLbl="node1" presStyleIdx="5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995528-C3A5-420E-88DB-C9E957B5F1BC}" type="pres">
      <dgm:prSet presAssocID="{20161BAE-55CE-4DE9-90E3-4999C8B8A233}" presName="sibTrans" presStyleCnt="0"/>
      <dgm:spPr/>
    </dgm:pt>
    <dgm:pt modelId="{C7A0B23A-C841-4FEC-BCA2-E3E8C7B76C8F}" type="pres">
      <dgm:prSet presAssocID="{C92BF923-B8A8-44BB-B919-7B10718AEE10}" presName="node" presStyleLbl="node1" presStyleIdx="6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520147-D169-4C15-9E30-3A99387E8FB7}" type="pres">
      <dgm:prSet presAssocID="{E568F852-3874-4A56-B706-78DF941152A4}" presName="sibTrans" presStyleCnt="0"/>
      <dgm:spPr/>
    </dgm:pt>
    <dgm:pt modelId="{FAEF05A4-5CE9-471F-A74D-A515684BF59A}" type="pres">
      <dgm:prSet presAssocID="{C45372C9-2772-49F1-A07F-F40DBE4C0170}" presName="node" presStyleLbl="node1" presStyleIdx="7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972DB7-1516-4F36-857A-FFB5F4B06A4A}" type="pres">
      <dgm:prSet presAssocID="{9E8CB506-1D9D-41C3-94ED-64FB73FB86EB}" presName="sibTrans" presStyleCnt="0"/>
      <dgm:spPr/>
    </dgm:pt>
    <dgm:pt modelId="{10B4906E-6F2F-4BD1-B35D-ABFF10508BBC}" type="pres">
      <dgm:prSet presAssocID="{B562CBEC-1E5C-4FBE-9483-664536D146E9}" presName="node" presStyleLbl="node1" presStyleIdx="8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4E1636-A4CA-49A4-9A71-6EDAD07CBF6A}" type="pres">
      <dgm:prSet presAssocID="{828B9DCE-6F0E-403B-BB88-1CDB0E17397D}" presName="sibTrans" presStyleCnt="0"/>
      <dgm:spPr/>
    </dgm:pt>
    <dgm:pt modelId="{E1DA5B4B-20B0-4223-8D55-2ED54A07B700}" type="pres">
      <dgm:prSet presAssocID="{797290D7-B9B7-4067-AE5B-51FA3746E4E8}" presName="node" presStyleLbl="node1" presStyleIdx="9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1CE1F3-B481-4E08-8951-3A0BB76D0C12}" type="pres">
      <dgm:prSet presAssocID="{7CADF555-3C97-4F90-9C55-33070F671F95}" presName="sibTrans" presStyleCnt="0"/>
      <dgm:spPr/>
    </dgm:pt>
    <dgm:pt modelId="{43D60373-863F-40CF-B1CC-CF57B243C7D8}" type="pres">
      <dgm:prSet presAssocID="{756D6995-C61D-4FFD-AE3D-705BA9D8DE1C}" presName="node" presStyleLbl="node1" presStyleIdx="10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1B1E11-4BAF-46C6-B870-59C2CAE17856}" type="pres">
      <dgm:prSet presAssocID="{73203FFD-14EB-4EE8-B088-E20CF7D667FB}" presName="sibTrans" presStyleCnt="0"/>
      <dgm:spPr/>
    </dgm:pt>
    <dgm:pt modelId="{8C2F303E-36CC-4837-851C-31FB680077CA}" type="pres">
      <dgm:prSet presAssocID="{9A1BD539-A97D-402D-A480-0F5BE702FB18}" presName="node" presStyleLbl="node1" presStyleIdx="11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9B1052-0D8D-43DF-A61F-1EAD7AF78E78}" type="pres">
      <dgm:prSet presAssocID="{0B9D7B40-0FE8-449A-BA72-9A93AF0B0556}" presName="sibTrans" presStyleCnt="0"/>
      <dgm:spPr/>
    </dgm:pt>
    <dgm:pt modelId="{FD703A62-0738-4476-BE3D-EE5991AED1DC}" type="pres">
      <dgm:prSet presAssocID="{56ADF8CA-9A28-4F96-9B3A-8E2E4246608B}" presName="node" presStyleLbl="node1" presStyleIdx="12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740A00-96E5-4466-BE6A-D893A53FEF7A}" srcId="{D04D2249-0C9C-4DB8-A6B4-83C500346663}" destId="{BB2193F2-4B0B-4DBF-9D04-47D73A0CB285}" srcOrd="0" destOrd="0" parTransId="{31565522-5D85-4A16-B9D0-0E29F4A45B26}" sibTransId="{232950AF-9469-4DCC-A34D-81B131CAFA70}"/>
    <dgm:cxn modelId="{D985DDA1-4BCE-45D9-9B45-3C31E667806C}" srcId="{D04D2249-0C9C-4DB8-A6B4-83C500346663}" destId="{797290D7-B9B7-4067-AE5B-51FA3746E4E8}" srcOrd="9" destOrd="0" parTransId="{91BA55BB-A570-4C99-9626-13924803B4D8}" sibTransId="{7CADF555-3C97-4F90-9C55-33070F671F95}"/>
    <dgm:cxn modelId="{8F120A1A-2D9F-4430-9563-581751AE0548}" srcId="{D04D2249-0C9C-4DB8-A6B4-83C500346663}" destId="{56ADF8CA-9A28-4F96-9B3A-8E2E4246608B}" srcOrd="12" destOrd="0" parTransId="{D4B6E659-972D-4758-838D-A4D678D7CEE9}" sibTransId="{4ED3139A-4301-4741-938F-7A450FD5CD0A}"/>
    <dgm:cxn modelId="{9E92BDA3-7578-4E9B-AE13-2579B63E2219}" type="presOf" srcId="{3B4ECFFF-C0C0-4071-961F-70C871A5AE38}" destId="{23CBC98E-634C-4527-9D21-19C3D84EB655}" srcOrd="0" destOrd="0" presId="urn:microsoft.com/office/officeart/2005/8/layout/default"/>
    <dgm:cxn modelId="{DF7B75CB-F5F3-4AD7-8B43-36B2608CB51A}" srcId="{D04D2249-0C9C-4DB8-A6B4-83C500346663}" destId="{E74CC415-D7F7-4DE7-BADA-E9533449DA63}" srcOrd="2" destOrd="0" parTransId="{D22B5FA8-9A70-42F4-9FD4-00AF3EE2E473}" sibTransId="{D63F7E71-DA50-47E4-8F2C-09760A9D489C}"/>
    <dgm:cxn modelId="{2EF4BC18-FEB3-496E-8564-5202EDD04F58}" type="presOf" srcId="{CE112BF5-DF8F-4A56-B4C1-40A2A03E2C82}" destId="{33D6DCBD-23FC-49F8-9270-FDE40B0D796A}" srcOrd="0" destOrd="0" presId="urn:microsoft.com/office/officeart/2005/8/layout/default"/>
    <dgm:cxn modelId="{01A2CEBD-1987-4070-8C20-09382584E9D3}" srcId="{D04D2249-0C9C-4DB8-A6B4-83C500346663}" destId="{7BE191A0-9D79-44B4-B504-5BA22DD09B94}" srcOrd="3" destOrd="0" parTransId="{4DE8BC5B-F36B-46A2-96FE-A35F9C222932}" sibTransId="{0E7D2A3A-F179-4D40-88EF-556F41AC2136}"/>
    <dgm:cxn modelId="{0CF08FFB-097A-4599-9949-D9A4E4CB0399}" srcId="{D04D2249-0C9C-4DB8-A6B4-83C500346663}" destId="{756D6995-C61D-4FFD-AE3D-705BA9D8DE1C}" srcOrd="10" destOrd="0" parTransId="{C66476F7-AFB3-48F7-9EF5-BA89A76B6E63}" sibTransId="{73203FFD-14EB-4EE8-B088-E20CF7D667FB}"/>
    <dgm:cxn modelId="{3F23DDEE-87DE-4CF3-A59C-030E3DA8C186}" type="presOf" srcId="{756D6995-C61D-4FFD-AE3D-705BA9D8DE1C}" destId="{43D60373-863F-40CF-B1CC-CF57B243C7D8}" srcOrd="0" destOrd="0" presId="urn:microsoft.com/office/officeart/2005/8/layout/default"/>
    <dgm:cxn modelId="{D3BA174A-9499-41EE-9952-F7F13938E28A}" type="presOf" srcId="{BB2193F2-4B0B-4DBF-9D04-47D73A0CB285}" destId="{B2EED90D-52CE-4A76-BD5A-7B1B6CB0C548}" srcOrd="0" destOrd="0" presId="urn:microsoft.com/office/officeart/2005/8/layout/default"/>
    <dgm:cxn modelId="{8CAC0A6E-C636-4B14-99B7-77B0C7F685EE}" srcId="{D04D2249-0C9C-4DB8-A6B4-83C500346663}" destId="{C92BF923-B8A8-44BB-B919-7B10718AEE10}" srcOrd="6" destOrd="0" parTransId="{B2D1F066-2724-45FB-9744-A6DF12E71E48}" sibTransId="{E568F852-3874-4A56-B706-78DF941152A4}"/>
    <dgm:cxn modelId="{DC16D2AE-D26B-45F0-9FFC-4E983780D3EB}" type="presOf" srcId="{C45372C9-2772-49F1-A07F-F40DBE4C0170}" destId="{FAEF05A4-5CE9-471F-A74D-A515684BF59A}" srcOrd="0" destOrd="0" presId="urn:microsoft.com/office/officeart/2005/8/layout/default"/>
    <dgm:cxn modelId="{024DC8E8-8BB7-4D22-8139-C44B9F2E2FB3}" type="presOf" srcId="{56ADF8CA-9A28-4F96-9B3A-8E2E4246608B}" destId="{FD703A62-0738-4476-BE3D-EE5991AED1DC}" srcOrd="0" destOrd="0" presId="urn:microsoft.com/office/officeart/2005/8/layout/default"/>
    <dgm:cxn modelId="{8D1C0540-4DF7-4F70-8260-9DF79F71FC93}" type="presOf" srcId="{B562CBEC-1E5C-4FBE-9483-664536D146E9}" destId="{10B4906E-6F2F-4BD1-B35D-ABFF10508BBC}" srcOrd="0" destOrd="0" presId="urn:microsoft.com/office/officeart/2005/8/layout/default"/>
    <dgm:cxn modelId="{5CFA2B27-F214-4212-98C8-FCB819EA1F2B}" srcId="{D04D2249-0C9C-4DB8-A6B4-83C500346663}" destId="{C45372C9-2772-49F1-A07F-F40DBE4C0170}" srcOrd="7" destOrd="0" parTransId="{FAC62C95-3A78-4532-BF1D-AADE3C840F77}" sibTransId="{9E8CB506-1D9D-41C3-94ED-64FB73FB86EB}"/>
    <dgm:cxn modelId="{5FCB2F76-E165-4DA1-B56D-349E91087339}" srcId="{D04D2249-0C9C-4DB8-A6B4-83C500346663}" destId="{CE112BF5-DF8F-4A56-B4C1-40A2A03E2C82}" srcOrd="1" destOrd="0" parTransId="{702D461D-66F2-4792-B56A-52B5234DF602}" sibTransId="{B6D1D166-B344-4633-9268-FF9754C7EE0F}"/>
    <dgm:cxn modelId="{7D0C5FE4-201B-4054-9DA2-9170478C1D7A}" srcId="{D04D2249-0C9C-4DB8-A6B4-83C500346663}" destId="{3B4ECFFF-C0C0-4071-961F-70C871A5AE38}" srcOrd="5" destOrd="0" parTransId="{1BFBE6C5-0D0B-4633-8AF8-85B6EA66971E}" sibTransId="{20161BAE-55CE-4DE9-90E3-4999C8B8A233}"/>
    <dgm:cxn modelId="{CD0055AC-28C3-4CC3-87B5-A0EF152F4CB9}" srcId="{D04D2249-0C9C-4DB8-A6B4-83C500346663}" destId="{9CF193D9-9E43-4842-AC5F-071E70F2D3C3}" srcOrd="4" destOrd="0" parTransId="{9758B625-CB8B-47E0-BA4E-DFD10C383765}" sibTransId="{8CDF127B-ABDE-4618-8A87-A754BC75D0B0}"/>
    <dgm:cxn modelId="{52F4E48F-BFE9-40BF-867A-A79853400BE5}" srcId="{D04D2249-0C9C-4DB8-A6B4-83C500346663}" destId="{B562CBEC-1E5C-4FBE-9483-664536D146E9}" srcOrd="8" destOrd="0" parTransId="{6413F2F9-D3CC-4872-8293-E8B76A294A3F}" sibTransId="{828B9DCE-6F0E-403B-BB88-1CDB0E17397D}"/>
    <dgm:cxn modelId="{ABA3DE61-C2F1-499D-8C5D-573D04779470}" type="presOf" srcId="{9CF193D9-9E43-4842-AC5F-071E70F2D3C3}" destId="{251271BF-41A5-4A50-9F48-52DD65DDD3A6}" srcOrd="0" destOrd="0" presId="urn:microsoft.com/office/officeart/2005/8/layout/default"/>
    <dgm:cxn modelId="{9587D9C6-1B94-4DDD-B3A2-50801C9CC45A}" type="presOf" srcId="{9A1BD539-A97D-402D-A480-0F5BE702FB18}" destId="{8C2F303E-36CC-4837-851C-31FB680077CA}" srcOrd="0" destOrd="0" presId="urn:microsoft.com/office/officeart/2005/8/layout/default"/>
    <dgm:cxn modelId="{2C61FEC8-D46F-4CDB-A12F-F9CD8C36A049}" type="presOf" srcId="{E74CC415-D7F7-4DE7-BADA-E9533449DA63}" destId="{46037B9E-46C6-4BCC-8267-C21989C6917A}" srcOrd="0" destOrd="0" presId="urn:microsoft.com/office/officeart/2005/8/layout/default"/>
    <dgm:cxn modelId="{835BC40D-7E4E-486C-B4E3-4606555B3E41}" srcId="{D04D2249-0C9C-4DB8-A6B4-83C500346663}" destId="{9A1BD539-A97D-402D-A480-0F5BE702FB18}" srcOrd="11" destOrd="0" parTransId="{C1691651-D088-4E22-B128-24AE444451D1}" sibTransId="{0B9D7B40-0FE8-449A-BA72-9A93AF0B0556}"/>
    <dgm:cxn modelId="{AAB913FD-D05A-467B-BE8E-129B916BA591}" type="presOf" srcId="{C92BF923-B8A8-44BB-B919-7B10718AEE10}" destId="{C7A0B23A-C841-4FEC-BCA2-E3E8C7B76C8F}" srcOrd="0" destOrd="0" presId="urn:microsoft.com/office/officeart/2005/8/layout/default"/>
    <dgm:cxn modelId="{B0B3FE72-D18A-40E1-97B1-B5628D77793A}" type="presOf" srcId="{D04D2249-0C9C-4DB8-A6B4-83C500346663}" destId="{D5009501-35D9-450F-BFFE-3197E93CB662}" srcOrd="0" destOrd="0" presId="urn:microsoft.com/office/officeart/2005/8/layout/default"/>
    <dgm:cxn modelId="{9BAB1E3F-27F5-4864-AAD4-2C8A14BDA261}" type="presOf" srcId="{797290D7-B9B7-4067-AE5B-51FA3746E4E8}" destId="{E1DA5B4B-20B0-4223-8D55-2ED54A07B700}" srcOrd="0" destOrd="0" presId="urn:microsoft.com/office/officeart/2005/8/layout/default"/>
    <dgm:cxn modelId="{65E6EE28-6071-40F0-9144-08D456D477A7}" type="presOf" srcId="{7BE191A0-9D79-44B4-B504-5BA22DD09B94}" destId="{D36D7969-3547-429C-B86D-92213C756EF0}" srcOrd="0" destOrd="0" presId="urn:microsoft.com/office/officeart/2005/8/layout/default"/>
    <dgm:cxn modelId="{13DC662B-3B75-4497-99F1-C2829C2EB066}" type="presParOf" srcId="{D5009501-35D9-450F-BFFE-3197E93CB662}" destId="{B2EED90D-52CE-4A76-BD5A-7B1B6CB0C548}" srcOrd="0" destOrd="0" presId="urn:microsoft.com/office/officeart/2005/8/layout/default"/>
    <dgm:cxn modelId="{55225929-DF03-4858-9853-A8A510A0AD62}" type="presParOf" srcId="{D5009501-35D9-450F-BFFE-3197E93CB662}" destId="{754A2400-8187-4F58-8D6D-3C4FBFC0B98D}" srcOrd="1" destOrd="0" presId="urn:microsoft.com/office/officeart/2005/8/layout/default"/>
    <dgm:cxn modelId="{6EBBAC8C-F64D-490E-8AC7-0103FEE145B6}" type="presParOf" srcId="{D5009501-35D9-450F-BFFE-3197E93CB662}" destId="{33D6DCBD-23FC-49F8-9270-FDE40B0D796A}" srcOrd="2" destOrd="0" presId="urn:microsoft.com/office/officeart/2005/8/layout/default"/>
    <dgm:cxn modelId="{4C2628D7-A720-42C2-9289-A7044081F1EB}" type="presParOf" srcId="{D5009501-35D9-450F-BFFE-3197E93CB662}" destId="{4F11CF2F-355F-440E-84D4-8F98C5E54006}" srcOrd="3" destOrd="0" presId="urn:microsoft.com/office/officeart/2005/8/layout/default"/>
    <dgm:cxn modelId="{8502326E-4631-40F3-9D91-D903BFA2C98F}" type="presParOf" srcId="{D5009501-35D9-450F-BFFE-3197E93CB662}" destId="{46037B9E-46C6-4BCC-8267-C21989C6917A}" srcOrd="4" destOrd="0" presId="urn:microsoft.com/office/officeart/2005/8/layout/default"/>
    <dgm:cxn modelId="{5675D4E5-D717-453A-83EC-91939F404F0C}" type="presParOf" srcId="{D5009501-35D9-450F-BFFE-3197E93CB662}" destId="{350B3D16-07AA-4DD4-B2F9-4ECDDB641413}" srcOrd="5" destOrd="0" presId="urn:microsoft.com/office/officeart/2005/8/layout/default"/>
    <dgm:cxn modelId="{C2DF7DC3-BDAE-4021-9B85-70815E7347A2}" type="presParOf" srcId="{D5009501-35D9-450F-BFFE-3197E93CB662}" destId="{D36D7969-3547-429C-B86D-92213C756EF0}" srcOrd="6" destOrd="0" presId="urn:microsoft.com/office/officeart/2005/8/layout/default"/>
    <dgm:cxn modelId="{703832A9-74DE-40A6-AD07-86B294858F27}" type="presParOf" srcId="{D5009501-35D9-450F-BFFE-3197E93CB662}" destId="{4EDE0069-C8CF-459E-9923-417CAA80A88B}" srcOrd="7" destOrd="0" presId="urn:microsoft.com/office/officeart/2005/8/layout/default"/>
    <dgm:cxn modelId="{67E9EC43-C41D-4BE6-A748-7248B968111C}" type="presParOf" srcId="{D5009501-35D9-450F-BFFE-3197E93CB662}" destId="{251271BF-41A5-4A50-9F48-52DD65DDD3A6}" srcOrd="8" destOrd="0" presId="urn:microsoft.com/office/officeart/2005/8/layout/default"/>
    <dgm:cxn modelId="{A3E8274A-61F1-4FF8-8433-ADEB95D6B789}" type="presParOf" srcId="{D5009501-35D9-450F-BFFE-3197E93CB662}" destId="{89F3F565-964A-4120-A315-7768DAE3337E}" srcOrd="9" destOrd="0" presId="urn:microsoft.com/office/officeart/2005/8/layout/default"/>
    <dgm:cxn modelId="{C6A49695-C8DB-4C36-BD3C-B36D7E05C1DB}" type="presParOf" srcId="{D5009501-35D9-450F-BFFE-3197E93CB662}" destId="{23CBC98E-634C-4527-9D21-19C3D84EB655}" srcOrd="10" destOrd="0" presId="urn:microsoft.com/office/officeart/2005/8/layout/default"/>
    <dgm:cxn modelId="{06823900-FCCE-484C-8EB9-E40385C1E7DF}" type="presParOf" srcId="{D5009501-35D9-450F-BFFE-3197E93CB662}" destId="{1F995528-C3A5-420E-88DB-C9E957B5F1BC}" srcOrd="11" destOrd="0" presId="urn:microsoft.com/office/officeart/2005/8/layout/default"/>
    <dgm:cxn modelId="{14BD201F-8A34-4E38-870F-744B98782E3F}" type="presParOf" srcId="{D5009501-35D9-450F-BFFE-3197E93CB662}" destId="{C7A0B23A-C841-4FEC-BCA2-E3E8C7B76C8F}" srcOrd="12" destOrd="0" presId="urn:microsoft.com/office/officeart/2005/8/layout/default"/>
    <dgm:cxn modelId="{106A755C-82D9-4B7D-8CC8-CD991AF5C01E}" type="presParOf" srcId="{D5009501-35D9-450F-BFFE-3197E93CB662}" destId="{9D520147-D169-4C15-9E30-3A99387E8FB7}" srcOrd="13" destOrd="0" presId="urn:microsoft.com/office/officeart/2005/8/layout/default"/>
    <dgm:cxn modelId="{1304586E-80F3-454B-BE62-CEE86F0D9D8B}" type="presParOf" srcId="{D5009501-35D9-450F-BFFE-3197E93CB662}" destId="{FAEF05A4-5CE9-471F-A74D-A515684BF59A}" srcOrd="14" destOrd="0" presId="urn:microsoft.com/office/officeart/2005/8/layout/default"/>
    <dgm:cxn modelId="{9D8FB6CB-5679-470D-A13A-F0C382D87FF9}" type="presParOf" srcId="{D5009501-35D9-450F-BFFE-3197E93CB662}" destId="{24972DB7-1516-4F36-857A-FFB5F4B06A4A}" srcOrd="15" destOrd="0" presId="urn:microsoft.com/office/officeart/2005/8/layout/default"/>
    <dgm:cxn modelId="{A5BF9E6B-47B0-43CF-A001-5CA0547475E1}" type="presParOf" srcId="{D5009501-35D9-450F-BFFE-3197E93CB662}" destId="{10B4906E-6F2F-4BD1-B35D-ABFF10508BBC}" srcOrd="16" destOrd="0" presId="urn:microsoft.com/office/officeart/2005/8/layout/default"/>
    <dgm:cxn modelId="{25407BEF-4212-4B38-A6AA-C7D8FD955401}" type="presParOf" srcId="{D5009501-35D9-450F-BFFE-3197E93CB662}" destId="{7B4E1636-A4CA-49A4-9A71-6EDAD07CBF6A}" srcOrd="17" destOrd="0" presId="urn:microsoft.com/office/officeart/2005/8/layout/default"/>
    <dgm:cxn modelId="{F2E6C92C-F893-43A1-B00E-62EEA42A3BC2}" type="presParOf" srcId="{D5009501-35D9-450F-BFFE-3197E93CB662}" destId="{E1DA5B4B-20B0-4223-8D55-2ED54A07B700}" srcOrd="18" destOrd="0" presId="urn:microsoft.com/office/officeart/2005/8/layout/default"/>
    <dgm:cxn modelId="{A4D6E53D-A343-4A90-B9C3-5A36D9139F1C}" type="presParOf" srcId="{D5009501-35D9-450F-BFFE-3197E93CB662}" destId="{AF1CE1F3-B481-4E08-8951-3A0BB76D0C12}" srcOrd="19" destOrd="0" presId="urn:microsoft.com/office/officeart/2005/8/layout/default"/>
    <dgm:cxn modelId="{43AE3865-27DB-4E29-8AE9-2E629E73415C}" type="presParOf" srcId="{D5009501-35D9-450F-BFFE-3197E93CB662}" destId="{43D60373-863F-40CF-B1CC-CF57B243C7D8}" srcOrd="20" destOrd="0" presId="urn:microsoft.com/office/officeart/2005/8/layout/default"/>
    <dgm:cxn modelId="{98BF8990-4CBE-4BF4-83D0-6A3E55E2F1C2}" type="presParOf" srcId="{D5009501-35D9-450F-BFFE-3197E93CB662}" destId="{981B1E11-4BAF-46C6-B870-59C2CAE17856}" srcOrd="21" destOrd="0" presId="urn:microsoft.com/office/officeart/2005/8/layout/default"/>
    <dgm:cxn modelId="{F45875F8-336D-4DE2-97C4-A53E1B06BAFE}" type="presParOf" srcId="{D5009501-35D9-450F-BFFE-3197E93CB662}" destId="{8C2F303E-36CC-4837-851C-31FB680077CA}" srcOrd="22" destOrd="0" presId="urn:microsoft.com/office/officeart/2005/8/layout/default"/>
    <dgm:cxn modelId="{8C8013F6-DEE1-497F-85FE-990B69D6AD30}" type="presParOf" srcId="{D5009501-35D9-450F-BFFE-3197E93CB662}" destId="{E59B1052-0D8D-43DF-A61F-1EAD7AF78E78}" srcOrd="23" destOrd="0" presId="urn:microsoft.com/office/officeart/2005/8/layout/default"/>
    <dgm:cxn modelId="{872A25A3-B7C3-4CCC-91F8-AE41AECDBD04}" type="presParOf" srcId="{D5009501-35D9-450F-BFFE-3197E93CB662}" destId="{FD703A62-0738-4476-BE3D-EE5991AED1DC}" srcOrd="2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4D2249-0C9C-4DB8-A6B4-83C500346663}" type="doc">
      <dgm:prSet loTypeId="urn:microsoft.com/office/officeart/2005/8/layout/default" loCatId="list" qsTypeId="urn:microsoft.com/office/officeart/2005/8/quickstyle/3d6" qsCatId="3D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BB2193F2-4B0B-4DBF-9D04-47D73A0CB285}">
      <dgm:prSet/>
      <dgm:spPr/>
      <dgm:t>
        <a:bodyPr/>
        <a:lstStyle/>
        <a:p>
          <a:pPr rtl="0"/>
          <a:r>
            <a:rPr lang="en-US" dirty="0" smtClean="0"/>
            <a:t>14: Virtual Pizza-n-Beer </a:t>
          </a:r>
          <a:endParaRPr lang="en-US" dirty="0"/>
        </a:p>
      </dgm:t>
    </dgm:pt>
    <dgm:pt modelId="{31565522-5D85-4A16-B9D0-0E29F4A45B26}" type="parTrans" cxnId="{6D740A00-96E5-4466-BE6A-D893A53FEF7A}">
      <dgm:prSet/>
      <dgm:spPr/>
      <dgm:t>
        <a:bodyPr/>
        <a:lstStyle/>
        <a:p>
          <a:endParaRPr lang="en-US"/>
        </a:p>
      </dgm:t>
    </dgm:pt>
    <dgm:pt modelId="{232950AF-9469-4DCC-A34D-81B131CAFA70}" type="sibTrans" cxnId="{6D740A00-96E5-4466-BE6A-D893A53FEF7A}">
      <dgm:prSet/>
      <dgm:spPr/>
      <dgm:t>
        <a:bodyPr/>
        <a:lstStyle/>
        <a:p>
          <a:endParaRPr lang="en-US"/>
        </a:p>
      </dgm:t>
    </dgm:pt>
    <dgm:pt modelId="{CE112BF5-DF8F-4A56-B4C1-40A2A03E2C82}">
      <dgm:prSet/>
      <dgm:spPr/>
      <dgm:t>
        <a:bodyPr/>
        <a:lstStyle/>
        <a:p>
          <a:pPr rtl="0"/>
          <a:r>
            <a:rPr lang="en-US" dirty="0" smtClean="0"/>
            <a:t>15: Peer Lead</a:t>
          </a:r>
          <a:endParaRPr lang="en-US" dirty="0"/>
        </a:p>
      </dgm:t>
    </dgm:pt>
    <dgm:pt modelId="{702D461D-66F2-4792-B56A-52B5234DF602}" type="parTrans" cxnId="{5FCB2F76-E165-4DA1-B56D-349E91087339}">
      <dgm:prSet/>
      <dgm:spPr/>
      <dgm:t>
        <a:bodyPr/>
        <a:lstStyle/>
        <a:p>
          <a:endParaRPr lang="en-US"/>
        </a:p>
      </dgm:t>
    </dgm:pt>
    <dgm:pt modelId="{B6D1D166-B344-4633-9268-FF9754C7EE0F}" type="sibTrans" cxnId="{5FCB2F76-E165-4DA1-B56D-349E91087339}">
      <dgm:prSet/>
      <dgm:spPr/>
      <dgm:t>
        <a:bodyPr/>
        <a:lstStyle/>
        <a:p>
          <a:endParaRPr lang="en-US"/>
        </a:p>
      </dgm:t>
    </dgm:pt>
    <dgm:pt modelId="{E74CC415-D7F7-4DE7-BADA-E9533449DA63}">
      <dgm:prSet/>
      <dgm:spPr/>
      <dgm:t>
        <a:bodyPr/>
        <a:lstStyle/>
        <a:p>
          <a:pPr rtl="0"/>
          <a:r>
            <a:rPr lang="en-US" dirty="0" smtClean="0"/>
            <a:t>16: One-Paragraph Report </a:t>
          </a:r>
          <a:endParaRPr lang="en-US" dirty="0"/>
        </a:p>
      </dgm:t>
    </dgm:pt>
    <dgm:pt modelId="{D22B5FA8-9A70-42F4-9FD4-00AF3EE2E473}" type="parTrans" cxnId="{DF7B75CB-F5F3-4AD7-8B43-36B2608CB51A}">
      <dgm:prSet/>
      <dgm:spPr/>
      <dgm:t>
        <a:bodyPr/>
        <a:lstStyle/>
        <a:p>
          <a:endParaRPr lang="en-US"/>
        </a:p>
      </dgm:t>
    </dgm:pt>
    <dgm:pt modelId="{D63F7E71-DA50-47E4-8F2C-09760A9D489C}" type="sibTrans" cxnId="{DF7B75CB-F5F3-4AD7-8B43-36B2608CB51A}">
      <dgm:prSet/>
      <dgm:spPr/>
      <dgm:t>
        <a:bodyPr/>
        <a:lstStyle/>
        <a:p>
          <a:endParaRPr lang="en-US"/>
        </a:p>
      </dgm:t>
    </dgm:pt>
    <dgm:pt modelId="{7BE191A0-9D79-44B4-B504-5BA22DD09B94}">
      <dgm:prSet/>
      <dgm:spPr/>
      <dgm:t>
        <a:bodyPr/>
        <a:lstStyle/>
        <a:p>
          <a:pPr rtl="0"/>
          <a:r>
            <a:rPr lang="en-US" dirty="0" smtClean="0"/>
            <a:t>17: Super-Mini Quiz</a:t>
          </a:r>
          <a:endParaRPr lang="en-US" dirty="0"/>
        </a:p>
      </dgm:t>
    </dgm:pt>
    <dgm:pt modelId="{4DE8BC5B-F36B-46A2-96FE-A35F9C222932}" type="parTrans" cxnId="{01A2CEBD-1987-4070-8C20-09382584E9D3}">
      <dgm:prSet/>
      <dgm:spPr/>
      <dgm:t>
        <a:bodyPr/>
        <a:lstStyle/>
        <a:p>
          <a:endParaRPr lang="en-US"/>
        </a:p>
      </dgm:t>
    </dgm:pt>
    <dgm:pt modelId="{0E7D2A3A-F179-4D40-88EF-556F41AC2136}" type="sibTrans" cxnId="{01A2CEBD-1987-4070-8C20-09382584E9D3}">
      <dgm:prSet/>
      <dgm:spPr/>
      <dgm:t>
        <a:bodyPr/>
        <a:lstStyle/>
        <a:p>
          <a:endParaRPr lang="en-US"/>
        </a:p>
      </dgm:t>
    </dgm:pt>
    <dgm:pt modelId="{9CF193D9-9E43-4842-AC5F-071E70F2D3C3}">
      <dgm:prSet/>
      <dgm:spPr/>
      <dgm:t>
        <a:bodyPr/>
        <a:lstStyle/>
        <a:p>
          <a:pPr rtl="0"/>
          <a:r>
            <a:rPr lang="en-US" dirty="0" smtClean="0"/>
            <a:t>18:  Re-Write It</a:t>
          </a:r>
          <a:endParaRPr lang="en-US" dirty="0"/>
        </a:p>
      </dgm:t>
    </dgm:pt>
    <dgm:pt modelId="{9758B625-CB8B-47E0-BA4E-DFD10C383765}" type="parTrans" cxnId="{CD0055AC-28C3-4CC3-87B5-A0EF152F4CB9}">
      <dgm:prSet/>
      <dgm:spPr/>
      <dgm:t>
        <a:bodyPr/>
        <a:lstStyle/>
        <a:p>
          <a:endParaRPr lang="en-US"/>
        </a:p>
      </dgm:t>
    </dgm:pt>
    <dgm:pt modelId="{8CDF127B-ABDE-4618-8A87-A754BC75D0B0}" type="sibTrans" cxnId="{CD0055AC-28C3-4CC3-87B5-A0EF152F4CB9}">
      <dgm:prSet/>
      <dgm:spPr/>
      <dgm:t>
        <a:bodyPr/>
        <a:lstStyle/>
        <a:p>
          <a:endParaRPr lang="en-US"/>
        </a:p>
      </dgm:t>
    </dgm:pt>
    <dgm:pt modelId="{3B4ECFFF-C0C0-4071-961F-70C871A5AE38}">
      <dgm:prSet/>
      <dgm:spPr/>
      <dgm:t>
        <a:bodyPr/>
        <a:lstStyle/>
        <a:p>
          <a:pPr rtl="0"/>
          <a:r>
            <a:rPr lang="en-US" dirty="0" smtClean="0"/>
            <a:t>19: Checklists</a:t>
          </a:r>
          <a:endParaRPr lang="en-US" dirty="0"/>
        </a:p>
      </dgm:t>
    </dgm:pt>
    <dgm:pt modelId="{1BFBE6C5-0D0B-4633-8AF8-85B6EA66971E}" type="parTrans" cxnId="{7D0C5FE4-201B-4054-9DA2-9170478C1D7A}">
      <dgm:prSet/>
      <dgm:spPr/>
      <dgm:t>
        <a:bodyPr/>
        <a:lstStyle/>
        <a:p>
          <a:endParaRPr lang="en-US"/>
        </a:p>
      </dgm:t>
    </dgm:pt>
    <dgm:pt modelId="{20161BAE-55CE-4DE9-90E3-4999C8B8A233}" type="sibTrans" cxnId="{7D0C5FE4-201B-4054-9DA2-9170478C1D7A}">
      <dgm:prSet/>
      <dgm:spPr/>
      <dgm:t>
        <a:bodyPr/>
        <a:lstStyle/>
        <a:p>
          <a:endParaRPr lang="en-US"/>
        </a:p>
      </dgm:t>
    </dgm:pt>
    <dgm:pt modelId="{C92BF923-B8A8-44BB-B919-7B10718AEE10}">
      <dgm:prSet/>
      <dgm:spPr/>
      <dgm:t>
        <a:bodyPr/>
        <a:lstStyle/>
        <a:p>
          <a:pPr rtl="0"/>
          <a:r>
            <a:rPr lang="en-US" dirty="0" smtClean="0"/>
            <a:t>20: Syllabus Quiz </a:t>
          </a:r>
          <a:endParaRPr lang="en-US" dirty="0"/>
        </a:p>
      </dgm:t>
    </dgm:pt>
    <dgm:pt modelId="{B2D1F066-2724-45FB-9744-A6DF12E71E48}" type="parTrans" cxnId="{8CAC0A6E-C636-4B14-99B7-77B0C7F685EE}">
      <dgm:prSet/>
      <dgm:spPr/>
      <dgm:t>
        <a:bodyPr/>
        <a:lstStyle/>
        <a:p>
          <a:endParaRPr lang="en-US"/>
        </a:p>
      </dgm:t>
    </dgm:pt>
    <dgm:pt modelId="{E568F852-3874-4A56-B706-78DF941152A4}" type="sibTrans" cxnId="{8CAC0A6E-C636-4B14-99B7-77B0C7F685EE}">
      <dgm:prSet/>
      <dgm:spPr/>
      <dgm:t>
        <a:bodyPr/>
        <a:lstStyle/>
        <a:p>
          <a:endParaRPr lang="en-US"/>
        </a:p>
      </dgm:t>
    </dgm:pt>
    <dgm:pt modelId="{C45372C9-2772-49F1-A07F-F40DBE4C0170}">
      <dgm:prSet/>
      <dgm:spPr/>
      <dgm:t>
        <a:bodyPr/>
        <a:lstStyle/>
        <a:p>
          <a:pPr rtl="0"/>
          <a:r>
            <a:rPr lang="en-US" dirty="0" smtClean="0"/>
            <a:t>21: </a:t>
          </a:r>
          <a:r>
            <a:rPr lang="en-US" dirty="0" err="1" smtClean="0"/>
            <a:t>Classlist</a:t>
          </a:r>
          <a:r>
            <a:rPr lang="en-US" dirty="0" smtClean="0"/>
            <a:t> “Tag” </a:t>
          </a:r>
          <a:endParaRPr lang="en-US" dirty="0"/>
        </a:p>
      </dgm:t>
    </dgm:pt>
    <dgm:pt modelId="{FAC62C95-3A78-4532-BF1D-AADE3C840F77}" type="parTrans" cxnId="{5CFA2B27-F214-4212-98C8-FCB819EA1F2B}">
      <dgm:prSet/>
      <dgm:spPr/>
      <dgm:t>
        <a:bodyPr/>
        <a:lstStyle/>
        <a:p>
          <a:endParaRPr lang="en-US"/>
        </a:p>
      </dgm:t>
    </dgm:pt>
    <dgm:pt modelId="{9E8CB506-1D9D-41C3-94ED-64FB73FB86EB}" type="sibTrans" cxnId="{5CFA2B27-F214-4212-98C8-FCB819EA1F2B}">
      <dgm:prSet/>
      <dgm:spPr/>
      <dgm:t>
        <a:bodyPr/>
        <a:lstStyle/>
        <a:p>
          <a:endParaRPr lang="en-US"/>
        </a:p>
      </dgm:t>
    </dgm:pt>
    <dgm:pt modelId="{B562CBEC-1E5C-4FBE-9483-664536D146E9}">
      <dgm:prSet/>
      <dgm:spPr/>
      <dgm:t>
        <a:bodyPr/>
        <a:lstStyle/>
        <a:p>
          <a:pPr rtl="0"/>
          <a:r>
            <a:rPr lang="en-US" dirty="0" smtClean="0"/>
            <a:t>22: Assignment Re-Write</a:t>
          </a:r>
          <a:endParaRPr lang="en-US" dirty="0"/>
        </a:p>
      </dgm:t>
    </dgm:pt>
    <dgm:pt modelId="{6413F2F9-D3CC-4872-8293-E8B76A294A3F}" type="parTrans" cxnId="{52F4E48F-BFE9-40BF-867A-A79853400BE5}">
      <dgm:prSet/>
      <dgm:spPr/>
      <dgm:t>
        <a:bodyPr/>
        <a:lstStyle/>
        <a:p>
          <a:endParaRPr lang="en-US"/>
        </a:p>
      </dgm:t>
    </dgm:pt>
    <dgm:pt modelId="{828B9DCE-6F0E-403B-BB88-1CDB0E17397D}" type="sibTrans" cxnId="{52F4E48F-BFE9-40BF-867A-A79853400BE5}">
      <dgm:prSet/>
      <dgm:spPr/>
      <dgm:t>
        <a:bodyPr/>
        <a:lstStyle/>
        <a:p>
          <a:endParaRPr lang="en-US"/>
        </a:p>
      </dgm:t>
    </dgm:pt>
    <dgm:pt modelId="{797290D7-B9B7-4067-AE5B-51FA3746E4E8}">
      <dgm:prSet/>
      <dgm:spPr/>
      <dgm:t>
        <a:bodyPr/>
        <a:lstStyle/>
        <a:p>
          <a:pPr rtl="0"/>
          <a:r>
            <a:rPr lang="en-US" dirty="0" smtClean="0"/>
            <a:t>23: Take Me with You</a:t>
          </a:r>
          <a:endParaRPr lang="en-US" dirty="0"/>
        </a:p>
      </dgm:t>
    </dgm:pt>
    <dgm:pt modelId="{91BA55BB-A570-4C99-9626-13924803B4D8}" type="parTrans" cxnId="{D985DDA1-4BCE-45D9-9B45-3C31E667806C}">
      <dgm:prSet/>
      <dgm:spPr/>
      <dgm:t>
        <a:bodyPr/>
        <a:lstStyle/>
        <a:p>
          <a:endParaRPr lang="en-US"/>
        </a:p>
      </dgm:t>
    </dgm:pt>
    <dgm:pt modelId="{7CADF555-3C97-4F90-9C55-33070F671F95}" type="sibTrans" cxnId="{D985DDA1-4BCE-45D9-9B45-3C31E667806C}">
      <dgm:prSet/>
      <dgm:spPr/>
      <dgm:t>
        <a:bodyPr/>
        <a:lstStyle/>
        <a:p>
          <a:endParaRPr lang="en-US"/>
        </a:p>
      </dgm:t>
    </dgm:pt>
    <dgm:pt modelId="{756D6995-C61D-4FFD-AE3D-705BA9D8DE1C}">
      <dgm:prSet/>
      <dgm:spPr/>
      <dgm:t>
        <a:bodyPr/>
        <a:lstStyle/>
        <a:p>
          <a:pPr rtl="0"/>
          <a:r>
            <a:rPr lang="en-US" dirty="0" smtClean="0"/>
            <a:t>24: Calendar Items</a:t>
          </a:r>
          <a:endParaRPr lang="en-US" dirty="0"/>
        </a:p>
      </dgm:t>
    </dgm:pt>
    <dgm:pt modelId="{C66476F7-AFB3-48F7-9EF5-BA89A76B6E63}" type="parTrans" cxnId="{0CF08FFB-097A-4599-9949-D9A4E4CB0399}">
      <dgm:prSet/>
      <dgm:spPr/>
      <dgm:t>
        <a:bodyPr/>
        <a:lstStyle/>
        <a:p>
          <a:endParaRPr lang="en-US"/>
        </a:p>
      </dgm:t>
    </dgm:pt>
    <dgm:pt modelId="{73203FFD-14EB-4EE8-B088-E20CF7D667FB}" type="sibTrans" cxnId="{0CF08FFB-097A-4599-9949-D9A4E4CB0399}">
      <dgm:prSet/>
      <dgm:spPr/>
      <dgm:t>
        <a:bodyPr/>
        <a:lstStyle/>
        <a:p>
          <a:endParaRPr lang="en-US"/>
        </a:p>
      </dgm:t>
    </dgm:pt>
    <dgm:pt modelId="{9A1BD539-A97D-402D-A480-0F5BE702FB18}">
      <dgm:prSet/>
      <dgm:spPr/>
      <dgm:t>
        <a:bodyPr/>
        <a:lstStyle/>
        <a:p>
          <a:pPr rtl="0"/>
          <a:r>
            <a:rPr lang="en-US" dirty="0" smtClean="0"/>
            <a:t>25: Devil’s Assignment</a:t>
          </a:r>
          <a:endParaRPr lang="en-US" dirty="0"/>
        </a:p>
      </dgm:t>
    </dgm:pt>
    <dgm:pt modelId="{C1691651-D088-4E22-B128-24AE444451D1}" type="parTrans" cxnId="{835BC40D-7E4E-486C-B4E3-4606555B3E41}">
      <dgm:prSet/>
      <dgm:spPr/>
      <dgm:t>
        <a:bodyPr/>
        <a:lstStyle/>
        <a:p>
          <a:endParaRPr lang="en-US"/>
        </a:p>
      </dgm:t>
    </dgm:pt>
    <dgm:pt modelId="{0B9D7B40-0FE8-449A-BA72-9A93AF0B0556}" type="sibTrans" cxnId="{835BC40D-7E4E-486C-B4E3-4606555B3E41}">
      <dgm:prSet/>
      <dgm:spPr/>
      <dgm:t>
        <a:bodyPr/>
        <a:lstStyle/>
        <a:p>
          <a:endParaRPr lang="en-US"/>
        </a:p>
      </dgm:t>
    </dgm:pt>
    <dgm:pt modelId="{56ADF8CA-9A28-4F96-9B3A-8E2E4246608B}">
      <dgm:prSet/>
      <dgm:spPr/>
      <dgm:t>
        <a:bodyPr/>
        <a:lstStyle/>
        <a:p>
          <a:pPr rtl="0"/>
          <a:r>
            <a:rPr lang="en-US" dirty="0" smtClean="0"/>
            <a:t>26: Progress-Check News</a:t>
          </a:r>
          <a:endParaRPr lang="en-US" dirty="0"/>
        </a:p>
      </dgm:t>
    </dgm:pt>
    <dgm:pt modelId="{D4B6E659-972D-4758-838D-A4D678D7CEE9}" type="parTrans" cxnId="{8F120A1A-2D9F-4430-9563-581751AE0548}">
      <dgm:prSet/>
      <dgm:spPr/>
      <dgm:t>
        <a:bodyPr/>
        <a:lstStyle/>
        <a:p>
          <a:endParaRPr lang="en-US"/>
        </a:p>
      </dgm:t>
    </dgm:pt>
    <dgm:pt modelId="{4ED3139A-4301-4741-938F-7A450FD5CD0A}" type="sibTrans" cxnId="{8F120A1A-2D9F-4430-9563-581751AE0548}">
      <dgm:prSet/>
      <dgm:spPr/>
      <dgm:t>
        <a:bodyPr/>
        <a:lstStyle/>
        <a:p>
          <a:endParaRPr lang="en-US"/>
        </a:p>
      </dgm:t>
    </dgm:pt>
    <dgm:pt modelId="{D5009501-35D9-450F-BFFE-3197E93CB662}" type="pres">
      <dgm:prSet presAssocID="{D04D2249-0C9C-4DB8-A6B4-83C50034666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EED90D-52CE-4A76-BD5A-7B1B6CB0C548}" type="pres">
      <dgm:prSet presAssocID="{BB2193F2-4B0B-4DBF-9D04-47D73A0CB285}" presName="node" presStyleLbl="node1" presStyleIdx="0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4A2400-8187-4F58-8D6D-3C4FBFC0B98D}" type="pres">
      <dgm:prSet presAssocID="{232950AF-9469-4DCC-A34D-81B131CAFA70}" presName="sibTrans" presStyleCnt="0"/>
      <dgm:spPr/>
    </dgm:pt>
    <dgm:pt modelId="{33D6DCBD-23FC-49F8-9270-FDE40B0D796A}" type="pres">
      <dgm:prSet presAssocID="{CE112BF5-DF8F-4A56-B4C1-40A2A03E2C82}" presName="node" presStyleLbl="node1" presStyleIdx="1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11CF2F-355F-440E-84D4-8F98C5E54006}" type="pres">
      <dgm:prSet presAssocID="{B6D1D166-B344-4633-9268-FF9754C7EE0F}" presName="sibTrans" presStyleCnt="0"/>
      <dgm:spPr/>
    </dgm:pt>
    <dgm:pt modelId="{46037B9E-46C6-4BCC-8267-C21989C6917A}" type="pres">
      <dgm:prSet presAssocID="{E74CC415-D7F7-4DE7-BADA-E9533449DA63}" presName="node" presStyleLbl="node1" presStyleIdx="2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0B3D16-07AA-4DD4-B2F9-4ECDDB641413}" type="pres">
      <dgm:prSet presAssocID="{D63F7E71-DA50-47E4-8F2C-09760A9D489C}" presName="sibTrans" presStyleCnt="0"/>
      <dgm:spPr/>
    </dgm:pt>
    <dgm:pt modelId="{D36D7969-3547-429C-B86D-92213C756EF0}" type="pres">
      <dgm:prSet presAssocID="{7BE191A0-9D79-44B4-B504-5BA22DD09B94}" presName="node" presStyleLbl="node1" presStyleIdx="3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DE0069-C8CF-459E-9923-417CAA80A88B}" type="pres">
      <dgm:prSet presAssocID="{0E7D2A3A-F179-4D40-88EF-556F41AC2136}" presName="sibTrans" presStyleCnt="0"/>
      <dgm:spPr/>
    </dgm:pt>
    <dgm:pt modelId="{251271BF-41A5-4A50-9F48-52DD65DDD3A6}" type="pres">
      <dgm:prSet presAssocID="{9CF193D9-9E43-4842-AC5F-071E70F2D3C3}" presName="node" presStyleLbl="node1" presStyleIdx="4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F3F565-964A-4120-A315-7768DAE3337E}" type="pres">
      <dgm:prSet presAssocID="{8CDF127B-ABDE-4618-8A87-A754BC75D0B0}" presName="sibTrans" presStyleCnt="0"/>
      <dgm:spPr/>
    </dgm:pt>
    <dgm:pt modelId="{23CBC98E-634C-4527-9D21-19C3D84EB655}" type="pres">
      <dgm:prSet presAssocID="{3B4ECFFF-C0C0-4071-961F-70C871A5AE38}" presName="node" presStyleLbl="node1" presStyleIdx="5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995528-C3A5-420E-88DB-C9E957B5F1BC}" type="pres">
      <dgm:prSet presAssocID="{20161BAE-55CE-4DE9-90E3-4999C8B8A233}" presName="sibTrans" presStyleCnt="0"/>
      <dgm:spPr/>
    </dgm:pt>
    <dgm:pt modelId="{C7A0B23A-C841-4FEC-BCA2-E3E8C7B76C8F}" type="pres">
      <dgm:prSet presAssocID="{C92BF923-B8A8-44BB-B919-7B10718AEE10}" presName="node" presStyleLbl="node1" presStyleIdx="6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520147-D169-4C15-9E30-3A99387E8FB7}" type="pres">
      <dgm:prSet presAssocID="{E568F852-3874-4A56-B706-78DF941152A4}" presName="sibTrans" presStyleCnt="0"/>
      <dgm:spPr/>
    </dgm:pt>
    <dgm:pt modelId="{FAEF05A4-5CE9-471F-A74D-A515684BF59A}" type="pres">
      <dgm:prSet presAssocID="{C45372C9-2772-49F1-A07F-F40DBE4C0170}" presName="node" presStyleLbl="node1" presStyleIdx="7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972DB7-1516-4F36-857A-FFB5F4B06A4A}" type="pres">
      <dgm:prSet presAssocID="{9E8CB506-1D9D-41C3-94ED-64FB73FB86EB}" presName="sibTrans" presStyleCnt="0"/>
      <dgm:spPr/>
    </dgm:pt>
    <dgm:pt modelId="{10B4906E-6F2F-4BD1-B35D-ABFF10508BBC}" type="pres">
      <dgm:prSet presAssocID="{B562CBEC-1E5C-4FBE-9483-664536D146E9}" presName="node" presStyleLbl="node1" presStyleIdx="8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4E1636-A4CA-49A4-9A71-6EDAD07CBF6A}" type="pres">
      <dgm:prSet presAssocID="{828B9DCE-6F0E-403B-BB88-1CDB0E17397D}" presName="sibTrans" presStyleCnt="0"/>
      <dgm:spPr/>
    </dgm:pt>
    <dgm:pt modelId="{E1DA5B4B-20B0-4223-8D55-2ED54A07B700}" type="pres">
      <dgm:prSet presAssocID="{797290D7-B9B7-4067-AE5B-51FA3746E4E8}" presName="node" presStyleLbl="node1" presStyleIdx="9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1CE1F3-B481-4E08-8951-3A0BB76D0C12}" type="pres">
      <dgm:prSet presAssocID="{7CADF555-3C97-4F90-9C55-33070F671F95}" presName="sibTrans" presStyleCnt="0"/>
      <dgm:spPr/>
    </dgm:pt>
    <dgm:pt modelId="{43D60373-863F-40CF-B1CC-CF57B243C7D8}" type="pres">
      <dgm:prSet presAssocID="{756D6995-C61D-4FFD-AE3D-705BA9D8DE1C}" presName="node" presStyleLbl="node1" presStyleIdx="10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1B1E11-4BAF-46C6-B870-59C2CAE17856}" type="pres">
      <dgm:prSet presAssocID="{73203FFD-14EB-4EE8-B088-E20CF7D667FB}" presName="sibTrans" presStyleCnt="0"/>
      <dgm:spPr/>
    </dgm:pt>
    <dgm:pt modelId="{8C2F303E-36CC-4837-851C-31FB680077CA}" type="pres">
      <dgm:prSet presAssocID="{9A1BD539-A97D-402D-A480-0F5BE702FB18}" presName="node" presStyleLbl="node1" presStyleIdx="11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9B1052-0D8D-43DF-A61F-1EAD7AF78E78}" type="pres">
      <dgm:prSet presAssocID="{0B9D7B40-0FE8-449A-BA72-9A93AF0B0556}" presName="sibTrans" presStyleCnt="0"/>
      <dgm:spPr/>
    </dgm:pt>
    <dgm:pt modelId="{FD703A62-0738-4476-BE3D-EE5991AED1DC}" type="pres">
      <dgm:prSet presAssocID="{56ADF8CA-9A28-4F96-9B3A-8E2E4246608B}" presName="node" presStyleLbl="node1" presStyleIdx="12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740A00-96E5-4466-BE6A-D893A53FEF7A}" srcId="{D04D2249-0C9C-4DB8-A6B4-83C500346663}" destId="{BB2193F2-4B0B-4DBF-9D04-47D73A0CB285}" srcOrd="0" destOrd="0" parTransId="{31565522-5D85-4A16-B9D0-0E29F4A45B26}" sibTransId="{232950AF-9469-4DCC-A34D-81B131CAFA70}"/>
    <dgm:cxn modelId="{D985DDA1-4BCE-45D9-9B45-3C31E667806C}" srcId="{D04D2249-0C9C-4DB8-A6B4-83C500346663}" destId="{797290D7-B9B7-4067-AE5B-51FA3746E4E8}" srcOrd="9" destOrd="0" parTransId="{91BA55BB-A570-4C99-9626-13924803B4D8}" sibTransId="{7CADF555-3C97-4F90-9C55-33070F671F95}"/>
    <dgm:cxn modelId="{8F120A1A-2D9F-4430-9563-581751AE0548}" srcId="{D04D2249-0C9C-4DB8-A6B4-83C500346663}" destId="{56ADF8CA-9A28-4F96-9B3A-8E2E4246608B}" srcOrd="12" destOrd="0" parTransId="{D4B6E659-972D-4758-838D-A4D678D7CEE9}" sibTransId="{4ED3139A-4301-4741-938F-7A450FD5CD0A}"/>
    <dgm:cxn modelId="{DF7B75CB-F5F3-4AD7-8B43-36B2608CB51A}" srcId="{D04D2249-0C9C-4DB8-A6B4-83C500346663}" destId="{E74CC415-D7F7-4DE7-BADA-E9533449DA63}" srcOrd="2" destOrd="0" parTransId="{D22B5FA8-9A70-42F4-9FD4-00AF3EE2E473}" sibTransId="{D63F7E71-DA50-47E4-8F2C-09760A9D489C}"/>
    <dgm:cxn modelId="{01A2CEBD-1987-4070-8C20-09382584E9D3}" srcId="{D04D2249-0C9C-4DB8-A6B4-83C500346663}" destId="{7BE191A0-9D79-44B4-B504-5BA22DD09B94}" srcOrd="3" destOrd="0" parTransId="{4DE8BC5B-F36B-46A2-96FE-A35F9C222932}" sibTransId="{0E7D2A3A-F179-4D40-88EF-556F41AC2136}"/>
    <dgm:cxn modelId="{0CF08FFB-097A-4599-9949-D9A4E4CB0399}" srcId="{D04D2249-0C9C-4DB8-A6B4-83C500346663}" destId="{756D6995-C61D-4FFD-AE3D-705BA9D8DE1C}" srcOrd="10" destOrd="0" parTransId="{C66476F7-AFB3-48F7-9EF5-BA89A76B6E63}" sibTransId="{73203FFD-14EB-4EE8-B088-E20CF7D667FB}"/>
    <dgm:cxn modelId="{112C320E-B991-48C1-9DBC-0077EC7B9DA5}" type="presOf" srcId="{C45372C9-2772-49F1-A07F-F40DBE4C0170}" destId="{FAEF05A4-5CE9-471F-A74D-A515684BF59A}" srcOrd="0" destOrd="0" presId="urn:microsoft.com/office/officeart/2005/8/layout/default"/>
    <dgm:cxn modelId="{8CAC0A6E-C636-4B14-99B7-77B0C7F685EE}" srcId="{D04D2249-0C9C-4DB8-A6B4-83C500346663}" destId="{C92BF923-B8A8-44BB-B919-7B10718AEE10}" srcOrd="6" destOrd="0" parTransId="{B2D1F066-2724-45FB-9744-A6DF12E71E48}" sibTransId="{E568F852-3874-4A56-B706-78DF941152A4}"/>
    <dgm:cxn modelId="{34166E5A-4A43-4E06-A92E-EE6F9204AFE4}" type="presOf" srcId="{CE112BF5-DF8F-4A56-B4C1-40A2A03E2C82}" destId="{33D6DCBD-23FC-49F8-9270-FDE40B0D796A}" srcOrd="0" destOrd="0" presId="urn:microsoft.com/office/officeart/2005/8/layout/default"/>
    <dgm:cxn modelId="{5CFA2B27-F214-4212-98C8-FCB819EA1F2B}" srcId="{D04D2249-0C9C-4DB8-A6B4-83C500346663}" destId="{C45372C9-2772-49F1-A07F-F40DBE4C0170}" srcOrd="7" destOrd="0" parTransId="{FAC62C95-3A78-4532-BF1D-AADE3C840F77}" sibTransId="{9E8CB506-1D9D-41C3-94ED-64FB73FB86EB}"/>
    <dgm:cxn modelId="{5FCB2F76-E165-4DA1-B56D-349E91087339}" srcId="{D04D2249-0C9C-4DB8-A6B4-83C500346663}" destId="{CE112BF5-DF8F-4A56-B4C1-40A2A03E2C82}" srcOrd="1" destOrd="0" parTransId="{702D461D-66F2-4792-B56A-52B5234DF602}" sibTransId="{B6D1D166-B344-4633-9268-FF9754C7EE0F}"/>
    <dgm:cxn modelId="{02454970-48BB-4C9D-A3B2-9407934F42B8}" type="presOf" srcId="{56ADF8CA-9A28-4F96-9B3A-8E2E4246608B}" destId="{FD703A62-0738-4476-BE3D-EE5991AED1DC}" srcOrd="0" destOrd="0" presId="urn:microsoft.com/office/officeart/2005/8/layout/default"/>
    <dgm:cxn modelId="{818B14D3-1F09-46E0-BED8-1F3F4525900D}" type="presOf" srcId="{9CF193D9-9E43-4842-AC5F-071E70F2D3C3}" destId="{251271BF-41A5-4A50-9F48-52DD65DDD3A6}" srcOrd="0" destOrd="0" presId="urn:microsoft.com/office/officeart/2005/8/layout/default"/>
    <dgm:cxn modelId="{C538E637-8ECC-432B-BBB2-512A77584472}" type="presOf" srcId="{D04D2249-0C9C-4DB8-A6B4-83C500346663}" destId="{D5009501-35D9-450F-BFFE-3197E93CB662}" srcOrd="0" destOrd="0" presId="urn:microsoft.com/office/officeart/2005/8/layout/default"/>
    <dgm:cxn modelId="{CD0055AC-28C3-4CC3-87B5-A0EF152F4CB9}" srcId="{D04D2249-0C9C-4DB8-A6B4-83C500346663}" destId="{9CF193D9-9E43-4842-AC5F-071E70F2D3C3}" srcOrd="4" destOrd="0" parTransId="{9758B625-CB8B-47E0-BA4E-DFD10C383765}" sibTransId="{8CDF127B-ABDE-4618-8A87-A754BC75D0B0}"/>
    <dgm:cxn modelId="{7D0C5FE4-201B-4054-9DA2-9170478C1D7A}" srcId="{D04D2249-0C9C-4DB8-A6B4-83C500346663}" destId="{3B4ECFFF-C0C0-4071-961F-70C871A5AE38}" srcOrd="5" destOrd="0" parTransId="{1BFBE6C5-0D0B-4633-8AF8-85B6EA66971E}" sibTransId="{20161BAE-55CE-4DE9-90E3-4999C8B8A233}"/>
    <dgm:cxn modelId="{52F4E48F-BFE9-40BF-867A-A79853400BE5}" srcId="{D04D2249-0C9C-4DB8-A6B4-83C500346663}" destId="{B562CBEC-1E5C-4FBE-9483-664536D146E9}" srcOrd="8" destOrd="0" parTransId="{6413F2F9-D3CC-4872-8293-E8B76A294A3F}" sibTransId="{828B9DCE-6F0E-403B-BB88-1CDB0E17397D}"/>
    <dgm:cxn modelId="{9BE3EED9-8EF2-4C4A-A6F8-8F9A79FF777A}" type="presOf" srcId="{797290D7-B9B7-4067-AE5B-51FA3746E4E8}" destId="{E1DA5B4B-20B0-4223-8D55-2ED54A07B700}" srcOrd="0" destOrd="0" presId="urn:microsoft.com/office/officeart/2005/8/layout/default"/>
    <dgm:cxn modelId="{F2A0450D-9580-49FB-9915-70E4E2360038}" type="presOf" srcId="{9A1BD539-A97D-402D-A480-0F5BE702FB18}" destId="{8C2F303E-36CC-4837-851C-31FB680077CA}" srcOrd="0" destOrd="0" presId="urn:microsoft.com/office/officeart/2005/8/layout/default"/>
    <dgm:cxn modelId="{B5A98B5F-4827-4F7A-98BC-CC3893F71B99}" type="presOf" srcId="{C92BF923-B8A8-44BB-B919-7B10718AEE10}" destId="{C7A0B23A-C841-4FEC-BCA2-E3E8C7B76C8F}" srcOrd="0" destOrd="0" presId="urn:microsoft.com/office/officeart/2005/8/layout/default"/>
    <dgm:cxn modelId="{07EA2CEC-4C96-4694-9B0F-3FB9C740F389}" type="presOf" srcId="{B562CBEC-1E5C-4FBE-9483-664536D146E9}" destId="{10B4906E-6F2F-4BD1-B35D-ABFF10508BBC}" srcOrd="0" destOrd="0" presId="urn:microsoft.com/office/officeart/2005/8/layout/default"/>
    <dgm:cxn modelId="{0886DD78-109C-41EC-A6B1-D46ED3AE9B19}" type="presOf" srcId="{756D6995-C61D-4FFD-AE3D-705BA9D8DE1C}" destId="{43D60373-863F-40CF-B1CC-CF57B243C7D8}" srcOrd="0" destOrd="0" presId="urn:microsoft.com/office/officeart/2005/8/layout/default"/>
    <dgm:cxn modelId="{835BC40D-7E4E-486C-B4E3-4606555B3E41}" srcId="{D04D2249-0C9C-4DB8-A6B4-83C500346663}" destId="{9A1BD539-A97D-402D-A480-0F5BE702FB18}" srcOrd="11" destOrd="0" parTransId="{C1691651-D088-4E22-B128-24AE444451D1}" sibTransId="{0B9D7B40-0FE8-449A-BA72-9A93AF0B0556}"/>
    <dgm:cxn modelId="{92FF23FC-EEFD-4424-B253-D46358C6C45C}" type="presOf" srcId="{3B4ECFFF-C0C0-4071-961F-70C871A5AE38}" destId="{23CBC98E-634C-4527-9D21-19C3D84EB655}" srcOrd="0" destOrd="0" presId="urn:microsoft.com/office/officeart/2005/8/layout/default"/>
    <dgm:cxn modelId="{B6B758DC-2DDE-4393-862D-908789324F69}" type="presOf" srcId="{BB2193F2-4B0B-4DBF-9D04-47D73A0CB285}" destId="{B2EED90D-52CE-4A76-BD5A-7B1B6CB0C548}" srcOrd="0" destOrd="0" presId="urn:microsoft.com/office/officeart/2005/8/layout/default"/>
    <dgm:cxn modelId="{A5D12DD3-A465-458A-A119-D58C2750C253}" type="presOf" srcId="{7BE191A0-9D79-44B4-B504-5BA22DD09B94}" destId="{D36D7969-3547-429C-B86D-92213C756EF0}" srcOrd="0" destOrd="0" presId="urn:microsoft.com/office/officeart/2005/8/layout/default"/>
    <dgm:cxn modelId="{B2668E0D-8A30-4C4C-A073-DA84460CA441}" type="presOf" srcId="{E74CC415-D7F7-4DE7-BADA-E9533449DA63}" destId="{46037B9E-46C6-4BCC-8267-C21989C6917A}" srcOrd="0" destOrd="0" presId="urn:microsoft.com/office/officeart/2005/8/layout/default"/>
    <dgm:cxn modelId="{C9FA764E-B90B-4524-BC65-7D70AF70B53E}" type="presParOf" srcId="{D5009501-35D9-450F-BFFE-3197E93CB662}" destId="{B2EED90D-52CE-4A76-BD5A-7B1B6CB0C548}" srcOrd="0" destOrd="0" presId="urn:microsoft.com/office/officeart/2005/8/layout/default"/>
    <dgm:cxn modelId="{AA52E1CE-24D1-4F26-93E9-555EBB0664D9}" type="presParOf" srcId="{D5009501-35D9-450F-BFFE-3197E93CB662}" destId="{754A2400-8187-4F58-8D6D-3C4FBFC0B98D}" srcOrd="1" destOrd="0" presId="urn:microsoft.com/office/officeart/2005/8/layout/default"/>
    <dgm:cxn modelId="{CBF24A09-D423-47E3-9AB8-52F811A01CCF}" type="presParOf" srcId="{D5009501-35D9-450F-BFFE-3197E93CB662}" destId="{33D6DCBD-23FC-49F8-9270-FDE40B0D796A}" srcOrd="2" destOrd="0" presId="urn:microsoft.com/office/officeart/2005/8/layout/default"/>
    <dgm:cxn modelId="{05E85D4E-D11D-4D90-87E0-44104DF5C2B4}" type="presParOf" srcId="{D5009501-35D9-450F-BFFE-3197E93CB662}" destId="{4F11CF2F-355F-440E-84D4-8F98C5E54006}" srcOrd="3" destOrd="0" presId="urn:microsoft.com/office/officeart/2005/8/layout/default"/>
    <dgm:cxn modelId="{B2677243-F68D-4314-90FB-89528EE2D991}" type="presParOf" srcId="{D5009501-35D9-450F-BFFE-3197E93CB662}" destId="{46037B9E-46C6-4BCC-8267-C21989C6917A}" srcOrd="4" destOrd="0" presId="urn:microsoft.com/office/officeart/2005/8/layout/default"/>
    <dgm:cxn modelId="{727A68BD-D30E-4D4E-B992-6D98BD9C664E}" type="presParOf" srcId="{D5009501-35D9-450F-BFFE-3197E93CB662}" destId="{350B3D16-07AA-4DD4-B2F9-4ECDDB641413}" srcOrd="5" destOrd="0" presId="urn:microsoft.com/office/officeart/2005/8/layout/default"/>
    <dgm:cxn modelId="{4CAC253C-CA43-43E7-812A-DDD6AB713CBD}" type="presParOf" srcId="{D5009501-35D9-450F-BFFE-3197E93CB662}" destId="{D36D7969-3547-429C-B86D-92213C756EF0}" srcOrd="6" destOrd="0" presId="urn:microsoft.com/office/officeart/2005/8/layout/default"/>
    <dgm:cxn modelId="{9CB216D1-C1B5-433C-88A6-2B153A607CB4}" type="presParOf" srcId="{D5009501-35D9-450F-BFFE-3197E93CB662}" destId="{4EDE0069-C8CF-459E-9923-417CAA80A88B}" srcOrd="7" destOrd="0" presId="urn:microsoft.com/office/officeart/2005/8/layout/default"/>
    <dgm:cxn modelId="{8796FC0F-FE87-4895-B033-C9025D49BFCA}" type="presParOf" srcId="{D5009501-35D9-450F-BFFE-3197E93CB662}" destId="{251271BF-41A5-4A50-9F48-52DD65DDD3A6}" srcOrd="8" destOrd="0" presId="urn:microsoft.com/office/officeart/2005/8/layout/default"/>
    <dgm:cxn modelId="{865DA230-45C6-4088-9118-F9513286C80D}" type="presParOf" srcId="{D5009501-35D9-450F-BFFE-3197E93CB662}" destId="{89F3F565-964A-4120-A315-7768DAE3337E}" srcOrd="9" destOrd="0" presId="urn:microsoft.com/office/officeart/2005/8/layout/default"/>
    <dgm:cxn modelId="{4EB94A50-F01A-4E27-B4B0-0279C3FA9E22}" type="presParOf" srcId="{D5009501-35D9-450F-BFFE-3197E93CB662}" destId="{23CBC98E-634C-4527-9D21-19C3D84EB655}" srcOrd="10" destOrd="0" presId="urn:microsoft.com/office/officeart/2005/8/layout/default"/>
    <dgm:cxn modelId="{CF55A956-68A0-43F1-91B2-E0178D0C2945}" type="presParOf" srcId="{D5009501-35D9-450F-BFFE-3197E93CB662}" destId="{1F995528-C3A5-420E-88DB-C9E957B5F1BC}" srcOrd="11" destOrd="0" presId="urn:microsoft.com/office/officeart/2005/8/layout/default"/>
    <dgm:cxn modelId="{78F0C07B-57DA-484F-BCEF-DE6AB0101CD9}" type="presParOf" srcId="{D5009501-35D9-450F-BFFE-3197E93CB662}" destId="{C7A0B23A-C841-4FEC-BCA2-E3E8C7B76C8F}" srcOrd="12" destOrd="0" presId="urn:microsoft.com/office/officeart/2005/8/layout/default"/>
    <dgm:cxn modelId="{977AB9FC-EE33-4F2A-ACC6-5D86123BE139}" type="presParOf" srcId="{D5009501-35D9-450F-BFFE-3197E93CB662}" destId="{9D520147-D169-4C15-9E30-3A99387E8FB7}" srcOrd="13" destOrd="0" presId="urn:microsoft.com/office/officeart/2005/8/layout/default"/>
    <dgm:cxn modelId="{3814136D-9996-4900-977D-AFD0110C61D1}" type="presParOf" srcId="{D5009501-35D9-450F-BFFE-3197E93CB662}" destId="{FAEF05A4-5CE9-471F-A74D-A515684BF59A}" srcOrd="14" destOrd="0" presId="urn:microsoft.com/office/officeart/2005/8/layout/default"/>
    <dgm:cxn modelId="{988D788F-B5B3-4914-A2F0-3A262F1019FB}" type="presParOf" srcId="{D5009501-35D9-450F-BFFE-3197E93CB662}" destId="{24972DB7-1516-4F36-857A-FFB5F4B06A4A}" srcOrd="15" destOrd="0" presId="urn:microsoft.com/office/officeart/2005/8/layout/default"/>
    <dgm:cxn modelId="{6C2ECE92-3982-481E-AEA4-88DC8A5EAE2E}" type="presParOf" srcId="{D5009501-35D9-450F-BFFE-3197E93CB662}" destId="{10B4906E-6F2F-4BD1-B35D-ABFF10508BBC}" srcOrd="16" destOrd="0" presId="urn:microsoft.com/office/officeart/2005/8/layout/default"/>
    <dgm:cxn modelId="{44E17F10-EB5B-414B-9D55-91472C24BD14}" type="presParOf" srcId="{D5009501-35D9-450F-BFFE-3197E93CB662}" destId="{7B4E1636-A4CA-49A4-9A71-6EDAD07CBF6A}" srcOrd="17" destOrd="0" presId="urn:microsoft.com/office/officeart/2005/8/layout/default"/>
    <dgm:cxn modelId="{E9ABFB01-5F49-49B7-BFA4-A9B9E66BD646}" type="presParOf" srcId="{D5009501-35D9-450F-BFFE-3197E93CB662}" destId="{E1DA5B4B-20B0-4223-8D55-2ED54A07B700}" srcOrd="18" destOrd="0" presId="urn:microsoft.com/office/officeart/2005/8/layout/default"/>
    <dgm:cxn modelId="{2E98CFBA-C37D-48D9-ACEA-9D11B6F500A7}" type="presParOf" srcId="{D5009501-35D9-450F-BFFE-3197E93CB662}" destId="{AF1CE1F3-B481-4E08-8951-3A0BB76D0C12}" srcOrd="19" destOrd="0" presId="urn:microsoft.com/office/officeart/2005/8/layout/default"/>
    <dgm:cxn modelId="{9690B54E-B5F1-483C-9007-FB0D28FBA902}" type="presParOf" srcId="{D5009501-35D9-450F-BFFE-3197E93CB662}" destId="{43D60373-863F-40CF-B1CC-CF57B243C7D8}" srcOrd="20" destOrd="0" presId="urn:microsoft.com/office/officeart/2005/8/layout/default"/>
    <dgm:cxn modelId="{0A688F4D-6A17-4A63-BCFA-8818F992F74F}" type="presParOf" srcId="{D5009501-35D9-450F-BFFE-3197E93CB662}" destId="{981B1E11-4BAF-46C6-B870-59C2CAE17856}" srcOrd="21" destOrd="0" presId="urn:microsoft.com/office/officeart/2005/8/layout/default"/>
    <dgm:cxn modelId="{40ADDE20-0A41-461F-8E04-0E16DB0A7EC5}" type="presParOf" srcId="{D5009501-35D9-450F-BFFE-3197E93CB662}" destId="{8C2F303E-36CC-4837-851C-31FB680077CA}" srcOrd="22" destOrd="0" presId="urn:microsoft.com/office/officeart/2005/8/layout/default"/>
    <dgm:cxn modelId="{B9B648F9-34C2-4553-81FD-F49E5F5C77F8}" type="presParOf" srcId="{D5009501-35D9-450F-BFFE-3197E93CB662}" destId="{E59B1052-0D8D-43DF-A61F-1EAD7AF78E78}" srcOrd="23" destOrd="0" presId="urn:microsoft.com/office/officeart/2005/8/layout/default"/>
    <dgm:cxn modelId="{CCB5D0B7-9BEF-4BF4-ADD4-BEA61FC7EF6D}" type="presParOf" srcId="{D5009501-35D9-450F-BFFE-3197E93CB662}" destId="{FD703A62-0738-4476-BE3D-EE5991AED1DC}" srcOrd="2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4D2249-0C9C-4DB8-A6B4-83C500346663}" type="doc">
      <dgm:prSet loTypeId="urn:microsoft.com/office/officeart/2005/8/layout/default" loCatId="list" qsTypeId="urn:microsoft.com/office/officeart/2005/8/quickstyle/3d6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B2193F2-4B0B-4DBF-9D04-47D73A0CB285}">
      <dgm:prSet/>
      <dgm:spPr/>
      <dgm:t>
        <a:bodyPr/>
        <a:lstStyle/>
        <a:p>
          <a:pPr rtl="0"/>
          <a:r>
            <a:rPr lang="en-US" dirty="0" smtClean="0"/>
            <a:t>27: News Items</a:t>
          </a:r>
          <a:endParaRPr lang="en-US" dirty="0"/>
        </a:p>
      </dgm:t>
    </dgm:pt>
    <dgm:pt modelId="{31565522-5D85-4A16-B9D0-0E29F4A45B26}" type="parTrans" cxnId="{6D740A00-96E5-4466-BE6A-D893A53FEF7A}">
      <dgm:prSet/>
      <dgm:spPr/>
      <dgm:t>
        <a:bodyPr/>
        <a:lstStyle/>
        <a:p>
          <a:endParaRPr lang="en-US"/>
        </a:p>
      </dgm:t>
    </dgm:pt>
    <dgm:pt modelId="{232950AF-9469-4DCC-A34D-81B131CAFA70}" type="sibTrans" cxnId="{6D740A00-96E5-4466-BE6A-D893A53FEF7A}">
      <dgm:prSet/>
      <dgm:spPr/>
      <dgm:t>
        <a:bodyPr/>
        <a:lstStyle/>
        <a:p>
          <a:endParaRPr lang="en-US"/>
        </a:p>
      </dgm:t>
    </dgm:pt>
    <dgm:pt modelId="{CE112BF5-DF8F-4A56-B4C1-40A2A03E2C82}">
      <dgm:prSet/>
      <dgm:spPr/>
      <dgm:t>
        <a:bodyPr/>
        <a:lstStyle/>
        <a:p>
          <a:pPr rtl="0"/>
          <a:r>
            <a:rPr lang="en-US" dirty="0" smtClean="0"/>
            <a:t>28: Discussion Posts</a:t>
          </a:r>
          <a:endParaRPr lang="en-US" dirty="0"/>
        </a:p>
      </dgm:t>
    </dgm:pt>
    <dgm:pt modelId="{702D461D-66F2-4792-B56A-52B5234DF602}" type="parTrans" cxnId="{5FCB2F76-E165-4DA1-B56D-349E91087339}">
      <dgm:prSet/>
      <dgm:spPr/>
      <dgm:t>
        <a:bodyPr/>
        <a:lstStyle/>
        <a:p>
          <a:endParaRPr lang="en-US"/>
        </a:p>
      </dgm:t>
    </dgm:pt>
    <dgm:pt modelId="{B6D1D166-B344-4633-9268-FF9754C7EE0F}" type="sibTrans" cxnId="{5FCB2F76-E165-4DA1-B56D-349E91087339}">
      <dgm:prSet/>
      <dgm:spPr/>
      <dgm:t>
        <a:bodyPr/>
        <a:lstStyle/>
        <a:p>
          <a:endParaRPr lang="en-US"/>
        </a:p>
      </dgm:t>
    </dgm:pt>
    <dgm:pt modelId="{E74CC415-D7F7-4DE7-BADA-E9533449DA63}">
      <dgm:prSet/>
      <dgm:spPr/>
      <dgm:t>
        <a:bodyPr/>
        <a:lstStyle/>
        <a:p>
          <a:pPr rtl="0"/>
          <a:r>
            <a:rPr lang="en-US" dirty="0" smtClean="0"/>
            <a:t>29: Audio Clips</a:t>
          </a:r>
          <a:endParaRPr lang="en-US" dirty="0"/>
        </a:p>
      </dgm:t>
    </dgm:pt>
    <dgm:pt modelId="{D22B5FA8-9A70-42F4-9FD4-00AF3EE2E473}" type="parTrans" cxnId="{DF7B75CB-F5F3-4AD7-8B43-36B2608CB51A}">
      <dgm:prSet/>
      <dgm:spPr/>
      <dgm:t>
        <a:bodyPr/>
        <a:lstStyle/>
        <a:p>
          <a:endParaRPr lang="en-US"/>
        </a:p>
      </dgm:t>
    </dgm:pt>
    <dgm:pt modelId="{D63F7E71-DA50-47E4-8F2C-09760A9D489C}" type="sibTrans" cxnId="{DF7B75CB-F5F3-4AD7-8B43-36B2608CB51A}">
      <dgm:prSet/>
      <dgm:spPr/>
      <dgm:t>
        <a:bodyPr/>
        <a:lstStyle/>
        <a:p>
          <a:endParaRPr lang="en-US"/>
        </a:p>
      </dgm:t>
    </dgm:pt>
    <dgm:pt modelId="{7BE191A0-9D79-44B4-B504-5BA22DD09B94}">
      <dgm:prSet/>
      <dgm:spPr/>
      <dgm:t>
        <a:bodyPr/>
        <a:lstStyle/>
        <a:p>
          <a:pPr rtl="0"/>
          <a:r>
            <a:rPr lang="en-US" dirty="0" smtClean="0"/>
            <a:t>30: Video Check-Ins</a:t>
          </a:r>
          <a:endParaRPr lang="en-US" dirty="0"/>
        </a:p>
      </dgm:t>
    </dgm:pt>
    <dgm:pt modelId="{4DE8BC5B-F36B-46A2-96FE-A35F9C222932}" type="parTrans" cxnId="{01A2CEBD-1987-4070-8C20-09382584E9D3}">
      <dgm:prSet/>
      <dgm:spPr/>
      <dgm:t>
        <a:bodyPr/>
        <a:lstStyle/>
        <a:p>
          <a:endParaRPr lang="en-US"/>
        </a:p>
      </dgm:t>
    </dgm:pt>
    <dgm:pt modelId="{0E7D2A3A-F179-4D40-88EF-556F41AC2136}" type="sibTrans" cxnId="{01A2CEBD-1987-4070-8C20-09382584E9D3}">
      <dgm:prSet/>
      <dgm:spPr/>
      <dgm:t>
        <a:bodyPr/>
        <a:lstStyle/>
        <a:p>
          <a:endParaRPr lang="en-US"/>
        </a:p>
      </dgm:t>
    </dgm:pt>
    <dgm:pt modelId="{9CF193D9-9E43-4842-AC5F-071E70F2D3C3}">
      <dgm:prSet/>
      <dgm:spPr/>
      <dgm:t>
        <a:bodyPr/>
        <a:lstStyle/>
        <a:p>
          <a:pPr rtl="0"/>
          <a:r>
            <a:rPr lang="en-US" dirty="0" smtClean="0"/>
            <a:t>31: “Voice Mail”</a:t>
          </a:r>
          <a:endParaRPr lang="en-US" dirty="0"/>
        </a:p>
      </dgm:t>
    </dgm:pt>
    <dgm:pt modelId="{9758B625-CB8B-47E0-BA4E-DFD10C383765}" type="parTrans" cxnId="{CD0055AC-28C3-4CC3-87B5-A0EF152F4CB9}">
      <dgm:prSet/>
      <dgm:spPr/>
      <dgm:t>
        <a:bodyPr/>
        <a:lstStyle/>
        <a:p>
          <a:endParaRPr lang="en-US"/>
        </a:p>
      </dgm:t>
    </dgm:pt>
    <dgm:pt modelId="{8CDF127B-ABDE-4618-8A87-A754BC75D0B0}" type="sibTrans" cxnId="{CD0055AC-28C3-4CC3-87B5-A0EF152F4CB9}">
      <dgm:prSet/>
      <dgm:spPr/>
      <dgm:t>
        <a:bodyPr/>
        <a:lstStyle/>
        <a:p>
          <a:endParaRPr lang="en-US"/>
        </a:p>
      </dgm:t>
    </dgm:pt>
    <dgm:pt modelId="{3B4ECFFF-C0C0-4071-961F-70C871A5AE38}">
      <dgm:prSet/>
      <dgm:spPr/>
      <dgm:t>
        <a:bodyPr/>
        <a:lstStyle/>
        <a:p>
          <a:pPr rtl="0"/>
          <a:r>
            <a:rPr lang="en-US" dirty="0" smtClean="0"/>
            <a:t>32: Audio Assignment Feedback</a:t>
          </a:r>
          <a:endParaRPr lang="en-US" dirty="0"/>
        </a:p>
      </dgm:t>
    </dgm:pt>
    <dgm:pt modelId="{1BFBE6C5-0D0B-4633-8AF8-85B6EA66971E}" type="parTrans" cxnId="{7D0C5FE4-201B-4054-9DA2-9170478C1D7A}">
      <dgm:prSet/>
      <dgm:spPr/>
      <dgm:t>
        <a:bodyPr/>
        <a:lstStyle/>
        <a:p>
          <a:endParaRPr lang="en-US"/>
        </a:p>
      </dgm:t>
    </dgm:pt>
    <dgm:pt modelId="{20161BAE-55CE-4DE9-90E3-4999C8B8A233}" type="sibTrans" cxnId="{7D0C5FE4-201B-4054-9DA2-9170478C1D7A}">
      <dgm:prSet/>
      <dgm:spPr/>
      <dgm:t>
        <a:bodyPr/>
        <a:lstStyle/>
        <a:p>
          <a:endParaRPr lang="en-US"/>
        </a:p>
      </dgm:t>
    </dgm:pt>
    <dgm:pt modelId="{C92BF923-B8A8-44BB-B919-7B10718AEE10}">
      <dgm:prSet/>
      <dgm:spPr/>
      <dgm:t>
        <a:bodyPr/>
        <a:lstStyle/>
        <a:p>
          <a:pPr rtl="0"/>
          <a:r>
            <a:rPr lang="en-US" dirty="0" smtClean="0"/>
            <a:t>33: Audio Lecture “Bits”</a:t>
          </a:r>
          <a:endParaRPr lang="en-US" dirty="0"/>
        </a:p>
      </dgm:t>
    </dgm:pt>
    <dgm:pt modelId="{B2D1F066-2724-45FB-9744-A6DF12E71E48}" type="parTrans" cxnId="{8CAC0A6E-C636-4B14-99B7-77B0C7F685EE}">
      <dgm:prSet/>
      <dgm:spPr/>
      <dgm:t>
        <a:bodyPr/>
        <a:lstStyle/>
        <a:p>
          <a:endParaRPr lang="en-US"/>
        </a:p>
      </dgm:t>
    </dgm:pt>
    <dgm:pt modelId="{E568F852-3874-4A56-B706-78DF941152A4}" type="sibTrans" cxnId="{8CAC0A6E-C636-4B14-99B7-77B0C7F685EE}">
      <dgm:prSet/>
      <dgm:spPr/>
      <dgm:t>
        <a:bodyPr/>
        <a:lstStyle/>
        <a:p>
          <a:endParaRPr lang="en-US"/>
        </a:p>
      </dgm:t>
    </dgm:pt>
    <dgm:pt modelId="{C45372C9-2772-49F1-A07F-F40DBE4C0170}">
      <dgm:prSet/>
      <dgm:spPr/>
      <dgm:t>
        <a:bodyPr/>
        <a:lstStyle/>
        <a:p>
          <a:pPr rtl="0"/>
          <a:r>
            <a:rPr lang="en-US" dirty="0" smtClean="0"/>
            <a:t>34: Video Lecture “Bits”</a:t>
          </a:r>
          <a:endParaRPr lang="en-US" dirty="0"/>
        </a:p>
      </dgm:t>
    </dgm:pt>
    <dgm:pt modelId="{FAC62C95-3A78-4532-BF1D-AADE3C840F77}" type="parTrans" cxnId="{5CFA2B27-F214-4212-98C8-FCB819EA1F2B}">
      <dgm:prSet/>
      <dgm:spPr/>
      <dgm:t>
        <a:bodyPr/>
        <a:lstStyle/>
        <a:p>
          <a:endParaRPr lang="en-US"/>
        </a:p>
      </dgm:t>
    </dgm:pt>
    <dgm:pt modelId="{9E8CB506-1D9D-41C3-94ED-64FB73FB86EB}" type="sibTrans" cxnId="{5CFA2B27-F214-4212-98C8-FCB819EA1F2B}">
      <dgm:prSet/>
      <dgm:spPr/>
      <dgm:t>
        <a:bodyPr/>
        <a:lstStyle/>
        <a:p>
          <a:endParaRPr lang="en-US"/>
        </a:p>
      </dgm:t>
    </dgm:pt>
    <dgm:pt modelId="{B562CBEC-1E5C-4FBE-9483-664536D146E9}">
      <dgm:prSet/>
      <dgm:spPr/>
      <dgm:t>
        <a:bodyPr/>
        <a:lstStyle/>
        <a:p>
          <a:pPr rtl="0"/>
          <a:r>
            <a:rPr lang="en-US" dirty="0" smtClean="0"/>
            <a:t>35: Video Postcards</a:t>
          </a:r>
          <a:endParaRPr lang="en-US" dirty="0"/>
        </a:p>
      </dgm:t>
    </dgm:pt>
    <dgm:pt modelId="{6413F2F9-D3CC-4872-8293-E8B76A294A3F}" type="parTrans" cxnId="{52F4E48F-BFE9-40BF-867A-A79853400BE5}">
      <dgm:prSet/>
      <dgm:spPr/>
      <dgm:t>
        <a:bodyPr/>
        <a:lstStyle/>
        <a:p>
          <a:endParaRPr lang="en-US"/>
        </a:p>
      </dgm:t>
    </dgm:pt>
    <dgm:pt modelId="{828B9DCE-6F0E-403B-BB88-1CDB0E17397D}" type="sibTrans" cxnId="{52F4E48F-BFE9-40BF-867A-A79853400BE5}">
      <dgm:prSet/>
      <dgm:spPr/>
      <dgm:t>
        <a:bodyPr/>
        <a:lstStyle/>
        <a:p>
          <a:endParaRPr lang="en-US"/>
        </a:p>
      </dgm:t>
    </dgm:pt>
    <dgm:pt modelId="{797290D7-B9B7-4067-AE5B-51FA3746E4E8}">
      <dgm:prSet/>
      <dgm:spPr/>
      <dgm:t>
        <a:bodyPr/>
        <a:lstStyle/>
        <a:p>
          <a:pPr rtl="0"/>
          <a:r>
            <a:rPr lang="en-US" dirty="0" smtClean="0"/>
            <a:t>36: Discussion Wrap-Ups</a:t>
          </a:r>
          <a:endParaRPr lang="en-US" dirty="0"/>
        </a:p>
      </dgm:t>
    </dgm:pt>
    <dgm:pt modelId="{91BA55BB-A570-4C99-9626-13924803B4D8}" type="parTrans" cxnId="{D985DDA1-4BCE-45D9-9B45-3C31E667806C}">
      <dgm:prSet/>
      <dgm:spPr/>
      <dgm:t>
        <a:bodyPr/>
        <a:lstStyle/>
        <a:p>
          <a:endParaRPr lang="en-US"/>
        </a:p>
      </dgm:t>
    </dgm:pt>
    <dgm:pt modelId="{7CADF555-3C97-4F90-9C55-33070F671F95}" type="sibTrans" cxnId="{D985DDA1-4BCE-45D9-9B45-3C31E667806C}">
      <dgm:prSet/>
      <dgm:spPr/>
      <dgm:t>
        <a:bodyPr/>
        <a:lstStyle/>
        <a:p>
          <a:endParaRPr lang="en-US"/>
        </a:p>
      </dgm:t>
    </dgm:pt>
    <dgm:pt modelId="{756D6995-C61D-4FFD-AE3D-705BA9D8DE1C}">
      <dgm:prSet/>
      <dgm:spPr/>
      <dgm:t>
        <a:bodyPr/>
        <a:lstStyle/>
        <a:p>
          <a:pPr rtl="0"/>
          <a:r>
            <a:rPr lang="en-US" dirty="0" smtClean="0"/>
            <a:t>37: Personalized Feedback</a:t>
          </a:r>
          <a:endParaRPr lang="en-US" dirty="0"/>
        </a:p>
      </dgm:t>
    </dgm:pt>
    <dgm:pt modelId="{C66476F7-AFB3-48F7-9EF5-BA89A76B6E63}" type="parTrans" cxnId="{0CF08FFB-097A-4599-9949-D9A4E4CB0399}">
      <dgm:prSet/>
      <dgm:spPr/>
      <dgm:t>
        <a:bodyPr/>
        <a:lstStyle/>
        <a:p>
          <a:endParaRPr lang="en-US"/>
        </a:p>
      </dgm:t>
    </dgm:pt>
    <dgm:pt modelId="{73203FFD-14EB-4EE8-B088-E20CF7D667FB}" type="sibTrans" cxnId="{0CF08FFB-097A-4599-9949-D9A4E4CB0399}">
      <dgm:prSet/>
      <dgm:spPr/>
      <dgm:t>
        <a:bodyPr/>
        <a:lstStyle/>
        <a:p>
          <a:endParaRPr lang="en-US"/>
        </a:p>
      </dgm:t>
    </dgm:pt>
    <dgm:pt modelId="{9A1BD539-A97D-402D-A480-0F5BE702FB18}">
      <dgm:prSet/>
      <dgm:spPr/>
      <dgm:t>
        <a:bodyPr/>
        <a:lstStyle/>
        <a:p>
          <a:pPr rtl="0"/>
          <a:r>
            <a:rPr lang="en-US" dirty="0" smtClean="0"/>
            <a:t>38: My Picture in the Syllabus</a:t>
          </a:r>
          <a:endParaRPr lang="en-US" dirty="0"/>
        </a:p>
      </dgm:t>
    </dgm:pt>
    <dgm:pt modelId="{C1691651-D088-4E22-B128-24AE444451D1}" type="parTrans" cxnId="{835BC40D-7E4E-486C-B4E3-4606555B3E41}">
      <dgm:prSet/>
      <dgm:spPr/>
      <dgm:t>
        <a:bodyPr/>
        <a:lstStyle/>
        <a:p>
          <a:endParaRPr lang="en-US"/>
        </a:p>
      </dgm:t>
    </dgm:pt>
    <dgm:pt modelId="{0B9D7B40-0FE8-449A-BA72-9A93AF0B0556}" type="sibTrans" cxnId="{835BC40D-7E4E-486C-B4E3-4606555B3E41}">
      <dgm:prSet/>
      <dgm:spPr/>
      <dgm:t>
        <a:bodyPr/>
        <a:lstStyle/>
        <a:p>
          <a:endParaRPr lang="en-US"/>
        </a:p>
      </dgm:t>
    </dgm:pt>
    <dgm:pt modelId="{56ADF8CA-9A28-4F96-9B3A-8E2E4246608B}">
      <dgm:prSet/>
      <dgm:spPr/>
      <dgm:t>
        <a:bodyPr/>
        <a:lstStyle/>
        <a:p>
          <a:pPr rtl="0"/>
          <a:r>
            <a:rPr lang="en-US" dirty="0" smtClean="0"/>
            <a:t>39: Posting Everywhere at Least Once</a:t>
          </a:r>
          <a:endParaRPr lang="en-US" dirty="0"/>
        </a:p>
      </dgm:t>
    </dgm:pt>
    <dgm:pt modelId="{D4B6E659-972D-4758-838D-A4D678D7CEE9}" type="parTrans" cxnId="{8F120A1A-2D9F-4430-9563-581751AE0548}">
      <dgm:prSet/>
      <dgm:spPr/>
      <dgm:t>
        <a:bodyPr/>
        <a:lstStyle/>
        <a:p>
          <a:endParaRPr lang="en-US"/>
        </a:p>
      </dgm:t>
    </dgm:pt>
    <dgm:pt modelId="{4ED3139A-4301-4741-938F-7A450FD5CD0A}" type="sibTrans" cxnId="{8F120A1A-2D9F-4430-9563-581751AE0548}">
      <dgm:prSet/>
      <dgm:spPr/>
      <dgm:t>
        <a:bodyPr/>
        <a:lstStyle/>
        <a:p>
          <a:endParaRPr lang="en-US"/>
        </a:p>
      </dgm:t>
    </dgm:pt>
    <dgm:pt modelId="{D5009501-35D9-450F-BFFE-3197E93CB662}" type="pres">
      <dgm:prSet presAssocID="{D04D2249-0C9C-4DB8-A6B4-83C50034666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EED90D-52CE-4A76-BD5A-7B1B6CB0C548}" type="pres">
      <dgm:prSet presAssocID="{BB2193F2-4B0B-4DBF-9D04-47D73A0CB285}" presName="node" presStyleLbl="node1" presStyleIdx="0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4A2400-8187-4F58-8D6D-3C4FBFC0B98D}" type="pres">
      <dgm:prSet presAssocID="{232950AF-9469-4DCC-A34D-81B131CAFA70}" presName="sibTrans" presStyleCnt="0"/>
      <dgm:spPr/>
    </dgm:pt>
    <dgm:pt modelId="{33D6DCBD-23FC-49F8-9270-FDE40B0D796A}" type="pres">
      <dgm:prSet presAssocID="{CE112BF5-DF8F-4A56-B4C1-40A2A03E2C82}" presName="node" presStyleLbl="node1" presStyleIdx="1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11CF2F-355F-440E-84D4-8F98C5E54006}" type="pres">
      <dgm:prSet presAssocID="{B6D1D166-B344-4633-9268-FF9754C7EE0F}" presName="sibTrans" presStyleCnt="0"/>
      <dgm:spPr/>
    </dgm:pt>
    <dgm:pt modelId="{46037B9E-46C6-4BCC-8267-C21989C6917A}" type="pres">
      <dgm:prSet presAssocID="{E74CC415-D7F7-4DE7-BADA-E9533449DA63}" presName="node" presStyleLbl="node1" presStyleIdx="2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0B3D16-07AA-4DD4-B2F9-4ECDDB641413}" type="pres">
      <dgm:prSet presAssocID="{D63F7E71-DA50-47E4-8F2C-09760A9D489C}" presName="sibTrans" presStyleCnt="0"/>
      <dgm:spPr/>
    </dgm:pt>
    <dgm:pt modelId="{D36D7969-3547-429C-B86D-92213C756EF0}" type="pres">
      <dgm:prSet presAssocID="{7BE191A0-9D79-44B4-B504-5BA22DD09B94}" presName="node" presStyleLbl="node1" presStyleIdx="3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DE0069-C8CF-459E-9923-417CAA80A88B}" type="pres">
      <dgm:prSet presAssocID="{0E7D2A3A-F179-4D40-88EF-556F41AC2136}" presName="sibTrans" presStyleCnt="0"/>
      <dgm:spPr/>
    </dgm:pt>
    <dgm:pt modelId="{251271BF-41A5-4A50-9F48-52DD65DDD3A6}" type="pres">
      <dgm:prSet presAssocID="{9CF193D9-9E43-4842-AC5F-071E70F2D3C3}" presName="node" presStyleLbl="node1" presStyleIdx="4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F3F565-964A-4120-A315-7768DAE3337E}" type="pres">
      <dgm:prSet presAssocID="{8CDF127B-ABDE-4618-8A87-A754BC75D0B0}" presName="sibTrans" presStyleCnt="0"/>
      <dgm:spPr/>
    </dgm:pt>
    <dgm:pt modelId="{23CBC98E-634C-4527-9D21-19C3D84EB655}" type="pres">
      <dgm:prSet presAssocID="{3B4ECFFF-C0C0-4071-961F-70C871A5AE38}" presName="node" presStyleLbl="node1" presStyleIdx="5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995528-C3A5-420E-88DB-C9E957B5F1BC}" type="pres">
      <dgm:prSet presAssocID="{20161BAE-55CE-4DE9-90E3-4999C8B8A233}" presName="sibTrans" presStyleCnt="0"/>
      <dgm:spPr/>
    </dgm:pt>
    <dgm:pt modelId="{C7A0B23A-C841-4FEC-BCA2-E3E8C7B76C8F}" type="pres">
      <dgm:prSet presAssocID="{C92BF923-B8A8-44BB-B919-7B10718AEE10}" presName="node" presStyleLbl="node1" presStyleIdx="6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520147-D169-4C15-9E30-3A99387E8FB7}" type="pres">
      <dgm:prSet presAssocID="{E568F852-3874-4A56-B706-78DF941152A4}" presName="sibTrans" presStyleCnt="0"/>
      <dgm:spPr/>
    </dgm:pt>
    <dgm:pt modelId="{FAEF05A4-5CE9-471F-A74D-A515684BF59A}" type="pres">
      <dgm:prSet presAssocID="{C45372C9-2772-49F1-A07F-F40DBE4C0170}" presName="node" presStyleLbl="node1" presStyleIdx="7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972DB7-1516-4F36-857A-FFB5F4B06A4A}" type="pres">
      <dgm:prSet presAssocID="{9E8CB506-1D9D-41C3-94ED-64FB73FB86EB}" presName="sibTrans" presStyleCnt="0"/>
      <dgm:spPr/>
    </dgm:pt>
    <dgm:pt modelId="{10B4906E-6F2F-4BD1-B35D-ABFF10508BBC}" type="pres">
      <dgm:prSet presAssocID="{B562CBEC-1E5C-4FBE-9483-664536D146E9}" presName="node" presStyleLbl="node1" presStyleIdx="8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4E1636-A4CA-49A4-9A71-6EDAD07CBF6A}" type="pres">
      <dgm:prSet presAssocID="{828B9DCE-6F0E-403B-BB88-1CDB0E17397D}" presName="sibTrans" presStyleCnt="0"/>
      <dgm:spPr/>
    </dgm:pt>
    <dgm:pt modelId="{E1DA5B4B-20B0-4223-8D55-2ED54A07B700}" type="pres">
      <dgm:prSet presAssocID="{797290D7-B9B7-4067-AE5B-51FA3746E4E8}" presName="node" presStyleLbl="node1" presStyleIdx="9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1CE1F3-B481-4E08-8951-3A0BB76D0C12}" type="pres">
      <dgm:prSet presAssocID="{7CADF555-3C97-4F90-9C55-33070F671F95}" presName="sibTrans" presStyleCnt="0"/>
      <dgm:spPr/>
    </dgm:pt>
    <dgm:pt modelId="{43D60373-863F-40CF-B1CC-CF57B243C7D8}" type="pres">
      <dgm:prSet presAssocID="{756D6995-C61D-4FFD-AE3D-705BA9D8DE1C}" presName="node" presStyleLbl="node1" presStyleIdx="10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1B1E11-4BAF-46C6-B870-59C2CAE17856}" type="pres">
      <dgm:prSet presAssocID="{73203FFD-14EB-4EE8-B088-E20CF7D667FB}" presName="sibTrans" presStyleCnt="0"/>
      <dgm:spPr/>
    </dgm:pt>
    <dgm:pt modelId="{8C2F303E-36CC-4837-851C-31FB680077CA}" type="pres">
      <dgm:prSet presAssocID="{9A1BD539-A97D-402D-A480-0F5BE702FB18}" presName="node" presStyleLbl="node1" presStyleIdx="11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9B1052-0D8D-43DF-A61F-1EAD7AF78E78}" type="pres">
      <dgm:prSet presAssocID="{0B9D7B40-0FE8-449A-BA72-9A93AF0B0556}" presName="sibTrans" presStyleCnt="0"/>
      <dgm:spPr/>
    </dgm:pt>
    <dgm:pt modelId="{FD703A62-0738-4476-BE3D-EE5991AED1DC}" type="pres">
      <dgm:prSet presAssocID="{56ADF8CA-9A28-4F96-9B3A-8E2E4246608B}" presName="node" presStyleLbl="node1" presStyleIdx="12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740A00-96E5-4466-BE6A-D893A53FEF7A}" srcId="{D04D2249-0C9C-4DB8-A6B4-83C500346663}" destId="{BB2193F2-4B0B-4DBF-9D04-47D73A0CB285}" srcOrd="0" destOrd="0" parTransId="{31565522-5D85-4A16-B9D0-0E29F4A45B26}" sibTransId="{232950AF-9469-4DCC-A34D-81B131CAFA70}"/>
    <dgm:cxn modelId="{D985DDA1-4BCE-45D9-9B45-3C31E667806C}" srcId="{D04D2249-0C9C-4DB8-A6B4-83C500346663}" destId="{797290D7-B9B7-4067-AE5B-51FA3746E4E8}" srcOrd="9" destOrd="0" parTransId="{91BA55BB-A570-4C99-9626-13924803B4D8}" sibTransId="{7CADF555-3C97-4F90-9C55-33070F671F95}"/>
    <dgm:cxn modelId="{8F120A1A-2D9F-4430-9563-581751AE0548}" srcId="{D04D2249-0C9C-4DB8-A6B4-83C500346663}" destId="{56ADF8CA-9A28-4F96-9B3A-8E2E4246608B}" srcOrd="12" destOrd="0" parTransId="{D4B6E659-972D-4758-838D-A4D678D7CEE9}" sibTransId="{4ED3139A-4301-4741-938F-7A450FD5CD0A}"/>
    <dgm:cxn modelId="{9BDD1F5B-E19E-4447-97EA-2F60F7131BBB}" type="presOf" srcId="{CE112BF5-DF8F-4A56-B4C1-40A2A03E2C82}" destId="{33D6DCBD-23FC-49F8-9270-FDE40B0D796A}" srcOrd="0" destOrd="0" presId="urn:microsoft.com/office/officeart/2005/8/layout/default"/>
    <dgm:cxn modelId="{EF4F2F8F-859B-461E-8E73-497DC1CCDD2D}" type="presOf" srcId="{E74CC415-D7F7-4DE7-BADA-E9533449DA63}" destId="{46037B9E-46C6-4BCC-8267-C21989C6917A}" srcOrd="0" destOrd="0" presId="urn:microsoft.com/office/officeart/2005/8/layout/default"/>
    <dgm:cxn modelId="{01A2CEBD-1987-4070-8C20-09382584E9D3}" srcId="{D04D2249-0C9C-4DB8-A6B4-83C500346663}" destId="{7BE191A0-9D79-44B4-B504-5BA22DD09B94}" srcOrd="3" destOrd="0" parTransId="{4DE8BC5B-F36B-46A2-96FE-A35F9C222932}" sibTransId="{0E7D2A3A-F179-4D40-88EF-556F41AC2136}"/>
    <dgm:cxn modelId="{0CF08FFB-097A-4599-9949-D9A4E4CB0399}" srcId="{D04D2249-0C9C-4DB8-A6B4-83C500346663}" destId="{756D6995-C61D-4FFD-AE3D-705BA9D8DE1C}" srcOrd="10" destOrd="0" parTransId="{C66476F7-AFB3-48F7-9EF5-BA89A76B6E63}" sibTransId="{73203FFD-14EB-4EE8-B088-E20CF7D667FB}"/>
    <dgm:cxn modelId="{DF7B75CB-F5F3-4AD7-8B43-36B2608CB51A}" srcId="{D04D2249-0C9C-4DB8-A6B4-83C500346663}" destId="{E74CC415-D7F7-4DE7-BADA-E9533449DA63}" srcOrd="2" destOrd="0" parTransId="{D22B5FA8-9A70-42F4-9FD4-00AF3EE2E473}" sibTransId="{D63F7E71-DA50-47E4-8F2C-09760A9D489C}"/>
    <dgm:cxn modelId="{4B3DE644-AE56-4751-A6D4-F4D613E5BF6F}" type="presOf" srcId="{9CF193D9-9E43-4842-AC5F-071E70F2D3C3}" destId="{251271BF-41A5-4A50-9F48-52DD65DDD3A6}" srcOrd="0" destOrd="0" presId="urn:microsoft.com/office/officeart/2005/8/layout/default"/>
    <dgm:cxn modelId="{8CAC0A6E-C636-4B14-99B7-77B0C7F685EE}" srcId="{D04D2249-0C9C-4DB8-A6B4-83C500346663}" destId="{C92BF923-B8A8-44BB-B919-7B10718AEE10}" srcOrd="6" destOrd="0" parTransId="{B2D1F066-2724-45FB-9744-A6DF12E71E48}" sibTransId="{E568F852-3874-4A56-B706-78DF941152A4}"/>
    <dgm:cxn modelId="{F18C5470-8B65-4BB0-B02B-79A8A3F70F66}" type="presOf" srcId="{BB2193F2-4B0B-4DBF-9D04-47D73A0CB285}" destId="{B2EED90D-52CE-4A76-BD5A-7B1B6CB0C548}" srcOrd="0" destOrd="0" presId="urn:microsoft.com/office/officeart/2005/8/layout/default"/>
    <dgm:cxn modelId="{7334CA38-B8A8-4F1C-9BB2-CA085BF4BB97}" type="presOf" srcId="{797290D7-B9B7-4067-AE5B-51FA3746E4E8}" destId="{E1DA5B4B-20B0-4223-8D55-2ED54A07B700}" srcOrd="0" destOrd="0" presId="urn:microsoft.com/office/officeart/2005/8/layout/default"/>
    <dgm:cxn modelId="{4D549E98-3C09-42D5-97C8-433B5BD8DFE7}" type="presOf" srcId="{9A1BD539-A97D-402D-A480-0F5BE702FB18}" destId="{8C2F303E-36CC-4837-851C-31FB680077CA}" srcOrd="0" destOrd="0" presId="urn:microsoft.com/office/officeart/2005/8/layout/default"/>
    <dgm:cxn modelId="{5CFA2B27-F214-4212-98C8-FCB819EA1F2B}" srcId="{D04D2249-0C9C-4DB8-A6B4-83C500346663}" destId="{C45372C9-2772-49F1-A07F-F40DBE4C0170}" srcOrd="7" destOrd="0" parTransId="{FAC62C95-3A78-4532-BF1D-AADE3C840F77}" sibTransId="{9E8CB506-1D9D-41C3-94ED-64FB73FB86EB}"/>
    <dgm:cxn modelId="{337BD2A1-B58E-45CE-9723-AF2E2EE220A5}" type="presOf" srcId="{756D6995-C61D-4FFD-AE3D-705BA9D8DE1C}" destId="{43D60373-863F-40CF-B1CC-CF57B243C7D8}" srcOrd="0" destOrd="0" presId="urn:microsoft.com/office/officeart/2005/8/layout/default"/>
    <dgm:cxn modelId="{5FCB2F76-E165-4DA1-B56D-349E91087339}" srcId="{D04D2249-0C9C-4DB8-A6B4-83C500346663}" destId="{CE112BF5-DF8F-4A56-B4C1-40A2A03E2C82}" srcOrd="1" destOrd="0" parTransId="{702D461D-66F2-4792-B56A-52B5234DF602}" sibTransId="{B6D1D166-B344-4633-9268-FF9754C7EE0F}"/>
    <dgm:cxn modelId="{CAEE2C2A-5CC1-4C7C-B47D-39210BA92F31}" type="presOf" srcId="{B562CBEC-1E5C-4FBE-9483-664536D146E9}" destId="{10B4906E-6F2F-4BD1-B35D-ABFF10508BBC}" srcOrd="0" destOrd="0" presId="urn:microsoft.com/office/officeart/2005/8/layout/default"/>
    <dgm:cxn modelId="{9732DC2E-DCEE-4A0E-A005-9361F30DEFD4}" type="presOf" srcId="{C45372C9-2772-49F1-A07F-F40DBE4C0170}" destId="{FAEF05A4-5CE9-471F-A74D-A515684BF59A}" srcOrd="0" destOrd="0" presId="urn:microsoft.com/office/officeart/2005/8/layout/default"/>
    <dgm:cxn modelId="{7D0C5FE4-201B-4054-9DA2-9170478C1D7A}" srcId="{D04D2249-0C9C-4DB8-A6B4-83C500346663}" destId="{3B4ECFFF-C0C0-4071-961F-70C871A5AE38}" srcOrd="5" destOrd="0" parTransId="{1BFBE6C5-0D0B-4633-8AF8-85B6EA66971E}" sibTransId="{20161BAE-55CE-4DE9-90E3-4999C8B8A233}"/>
    <dgm:cxn modelId="{CD0055AC-28C3-4CC3-87B5-A0EF152F4CB9}" srcId="{D04D2249-0C9C-4DB8-A6B4-83C500346663}" destId="{9CF193D9-9E43-4842-AC5F-071E70F2D3C3}" srcOrd="4" destOrd="0" parTransId="{9758B625-CB8B-47E0-BA4E-DFD10C383765}" sibTransId="{8CDF127B-ABDE-4618-8A87-A754BC75D0B0}"/>
    <dgm:cxn modelId="{52F4E48F-BFE9-40BF-867A-A79853400BE5}" srcId="{D04D2249-0C9C-4DB8-A6B4-83C500346663}" destId="{B562CBEC-1E5C-4FBE-9483-664536D146E9}" srcOrd="8" destOrd="0" parTransId="{6413F2F9-D3CC-4872-8293-E8B76A294A3F}" sibTransId="{828B9DCE-6F0E-403B-BB88-1CDB0E17397D}"/>
    <dgm:cxn modelId="{140F6688-1AB7-4AB3-88D3-1ED6FBC50AEB}" type="presOf" srcId="{3B4ECFFF-C0C0-4071-961F-70C871A5AE38}" destId="{23CBC98E-634C-4527-9D21-19C3D84EB655}" srcOrd="0" destOrd="0" presId="urn:microsoft.com/office/officeart/2005/8/layout/default"/>
    <dgm:cxn modelId="{835BC40D-7E4E-486C-B4E3-4606555B3E41}" srcId="{D04D2249-0C9C-4DB8-A6B4-83C500346663}" destId="{9A1BD539-A97D-402D-A480-0F5BE702FB18}" srcOrd="11" destOrd="0" parTransId="{C1691651-D088-4E22-B128-24AE444451D1}" sibTransId="{0B9D7B40-0FE8-449A-BA72-9A93AF0B0556}"/>
    <dgm:cxn modelId="{F091FA0D-9ABF-4352-927C-0E506A2A3D7A}" type="presOf" srcId="{C92BF923-B8A8-44BB-B919-7B10718AEE10}" destId="{C7A0B23A-C841-4FEC-BCA2-E3E8C7B76C8F}" srcOrd="0" destOrd="0" presId="urn:microsoft.com/office/officeart/2005/8/layout/default"/>
    <dgm:cxn modelId="{A7583E09-6246-4C91-A8FF-366EFAB13E53}" type="presOf" srcId="{56ADF8CA-9A28-4F96-9B3A-8E2E4246608B}" destId="{FD703A62-0738-4476-BE3D-EE5991AED1DC}" srcOrd="0" destOrd="0" presId="urn:microsoft.com/office/officeart/2005/8/layout/default"/>
    <dgm:cxn modelId="{43DEED55-A27A-40E7-8FF1-E0A74F950C1E}" type="presOf" srcId="{7BE191A0-9D79-44B4-B504-5BA22DD09B94}" destId="{D36D7969-3547-429C-B86D-92213C756EF0}" srcOrd="0" destOrd="0" presId="urn:microsoft.com/office/officeart/2005/8/layout/default"/>
    <dgm:cxn modelId="{CC6CBADE-93EF-49AC-98E7-E399428BA40C}" type="presOf" srcId="{D04D2249-0C9C-4DB8-A6B4-83C500346663}" destId="{D5009501-35D9-450F-BFFE-3197E93CB662}" srcOrd="0" destOrd="0" presId="urn:microsoft.com/office/officeart/2005/8/layout/default"/>
    <dgm:cxn modelId="{5E556925-78CB-4697-9C87-7F644F57022C}" type="presParOf" srcId="{D5009501-35D9-450F-BFFE-3197E93CB662}" destId="{B2EED90D-52CE-4A76-BD5A-7B1B6CB0C548}" srcOrd="0" destOrd="0" presId="urn:microsoft.com/office/officeart/2005/8/layout/default"/>
    <dgm:cxn modelId="{5467E0ED-884F-4F69-A57F-95646D53B4F7}" type="presParOf" srcId="{D5009501-35D9-450F-BFFE-3197E93CB662}" destId="{754A2400-8187-4F58-8D6D-3C4FBFC0B98D}" srcOrd="1" destOrd="0" presId="urn:microsoft.com/office/officeart/2005/8/layout/default"/>
    <dgm:cxn modelId="{441BF360-4776-4EF6-ACDC-9E5E83F2D18B}" type="presParOf" srcId="{D5009501-35D9-450F-BFFE-3197E93CB662}" destId="{33D6DCBD-23FC-49F8-9270-FDE40B0D796A}" srcOrd="2" destOrd="0" presId="urn:microsoft.com/office/officeart/2005/8/layout/default"/>
    <dgm:cxn modelId="{ED284E86-426F-43C7-98FE-C2E0C8D54CAF}" type="presParOf" srcId="{D5009501-35D9-450F-BFFE-3197E93CB662}" destId="{4F11CF2F-355F-440E-84D4-8F98C5E54006}" srcOrd="3" destOrd="0" presId="urn:microsoft.com/office/officeart/2005/8/layout/default"/>
    <dgm:cxn modelId="{7F9F8301-DC74-4C46-8858-379D4CB9409B}" type="presParOf" srcId="{D5009501-35D9-450F-BFFE-3197E93CB662}" destId="{46037B9E-46C6-4BCC-8267-C21989C6917A}" srcOrd="4" destOrd="0" presId="urn:microsoft.com/office/officeart/2005/8/layout/default"/>
    <dgm:cxn modelId="{D79F9A6C-4EBC-433A-A3A3-2029C1F2C3F7}" type="presParOf" srcId="{D5009501-35D9-450F-BFFE-3197E93CB662}" destId="{350B3D16-07AA-4DD4-B2F9-4ECDDB641413}" srcOrd="5" destOrd="0" presId="urn:microsoft.com/office/officeart/2005/8/layout/default"/>
    <dgm:cxn modelId="{7714F7DE-ECFE-4280-9796-247A2404A2C9}" type="presParOf" srcId="{D5009501-35D9-450F-BFFE-3197E93CB662}" destId="{D36D7969-3547-429C-B86D-92213C756EF0}" srcOrd="6" destOrd="0" presId="urn:microsoft.com/office/officeart/2005/8/layout/default"/>
    <dgm:cxn modelId="{B03E3FBE-C8C8-4A67-8862-4627D89EECC7}" type="presParOf" srcId="{D5009501-35D9-450F-BFFE-3197E93CB662}" destId="{4EDE0069-C8CF-459E-9923-417CAA80A88B}" srcOrd="7" destOrd="0" presId="urn:microsoft.com/office/officeart/2005/8/layout/default"/>
    <dgm:cxn modelId="{B2F1EE78-72BC-4F9A-B492-64E63E89C92F}" type="presParOf" srcId="{D5009501-35D9-450F-BFFE-3197E93CB662}" destId="{251271BF-41A5-4A50-9F48-52DD65DDD3A6}" srcOrd="8" destOrd="0" presId="urn:microsoft.com/office/officeart/2005/8/layout/default"/>
    <dgm:cxn modelId="{F63BDCBC-A1B7-49EB-BAA1-28BA78B0B080}" type="presParOf" srcId="{D5009501-35D9-450F-BFFE-3197E93CB662}" destId="{89F3F565-964A-4120-A315-7768DAE3337E}" srcOrd="9" destOrd="0" presId="urn:microsoft.com/office/officeart/2005/8/layout/default"/>
    <dgm:cxn modelId="{BC1ACC1E-F640-4816-9FDD-40B9B3651CCE}" type="presParOf" srcId="{D5009501-35D9-450F-BFFE-3197E93CB662}" destId="{23CBC98E-634C-4527-9D21-19C3D84EB655}" srcOrd="10" destOrd="0" presId="urn:microsoft.com/office/officeart/2005/8/layout/default"/>
    <dgm:cxn modelId="{06D7988F-0B96-4515-886F-03CD6F91C998}" type="presParOf" srcId="{D5009501-35D9-450F-BFFE-3197E93CB662}" destId="{1F995528-C3A5-420E-88DB-C9E957B5F1BC}" srcOrd="11" destOrd="0" presId="urn:microsoft.com/office/officeart/2005/8/layout/default"/>
    <dgm:cxn modelId="{1AF9639A-DC80-4CD7-B333-7C32F7748B00}" type="presParOf" srcId="{D5009501-35D9-450F-BFFE-3197E93CB662}" destId="{C7A0B23A-C841-4FEC-BCA2-E3E8C7B76C8F}" srcOrd="12" destOrd="0" presId="urn:microsoft.com/office/officeart/2005/8/layout/default"/>
    <dgm:cxn modelId="{6016D199-1172-4459-8326-C090E2F4B4EA}" type="presParOf" srcId="{D5009501-35D9-450F-BFFE-3197E93CB662}" destId="{9D520147-D169-4C15-9E30-3A99387E8FB7}" srcOrd="13" destOrd="0" presId="urn:microsoft.com/office/officeart/2005/8/layout/default"/>
    <dgm:cxn modelId="{7BEF5BCC-AEE3-46B3-8223-219B70C033AE}" type="presParOf" srcId="{D5009501-35D9-450F-BFFE-3197E93CB662}" destId="{FAEF05A4-5CE9-471F-A74D-A515684BF59A}" srcOrd="14" destOrd="0" presId="urn:microsoft.com/office/officeart/2005/8/layout/default"/>
    <dgm:cxn modelId="{CC2E4764-A68C-46B5-AFDF-58614CFE8328}" type="presParOf" srcId="{D5009501-35D9-450F-BFFE-3197E93CB662}" destId="{24972DB7-1516-4F36-857A-FFB5F4B06A4A}" srcOrd="15" destOrd="0" presId="urn:microsoft.com/office/officeart/2005/8/layout/default"/>
    <dgm:cxn modelId="{FF3900EF-8A94-4A18-85CB-130BFFDCC933}" type="presParOf" srcId="{D5009501-35D9-450F-BFFE-3197E93CB662}" destId="{10B4906E-6F2F-4BD1-B35D-ABFF10508BBC}" srcOrd="16" destOrd="0" presId="urn:microsoft.com/office/officeart/2005/8/layout/default"/>
    <dgm:cxn modelId="{DABD6D92-FE0A-4EE5-9AB0-4C0F15A63B7D}" type="presParOf" srcId="{D5009501-35D9-450F-BFFE-3197E93CB662}" destId="{7B4E1636-A4CA-49A4-9A71-6EDAD07CBF6A}" srcOrd="17" destOrd="0" presId="urn:microsoft.com/office/officeart/2005/8/layout/default"/>
    <dgm:cxn modelId="{FD3A24A4-3DAF-458B-891E-27ED8F8B3AAE}" type="presParOf" srcId="{D5009501-35D9-450F-BFFE-3197E93CB662}" destId="{E1DA5B4B-20B0-4223-8D55-2ED54A07B700}" srcOrd="18" destOrd="0" presId="urn:microsoft.com/office/officeart/2005/8/layout/default"/>
    <dgm:cxn modelId="{CABFB844-FC85-4DD4-BA01-9F24CB85B1AD}" type="presParOf" srcId="{D5009501-35D9-450F-BFFE-3197E93CB662}" destId="{AF1CE1F3-B481-4E08-8951-3A0BB76D0C12}" srcOrd="19" destOrd="0" presId="urn:microsoft.com/office/officeart/2005/8/layout/default"/>
    <dgm:cxn modelId="{51B3ECE5-158F-43AC-B909-55EED2D7E76B}" type="presParOf" srcId="{D5009501-35D9-450F-BFFE-3197E93CB662}" destId="{43D60373-863F-40CF-B1CC-CF57B243C7D8}" srcOrd="20" destOrd="0" presId="urn:microsoft.com/office/officeart/2005/8/layout/default"/>
    <dgm:cxn modelId="{C4DCF864-59AD-4970-85D7-5811E1C59D0C}" type="presParOf" srcId="{D5009501-35D9-450F-BFFE-3197E93CB662}" destId="{981B1E11-4BAF-46C6-B870-59C2CAE17856}" srcOrd="21" destOrd="0" presId="urn:microsoft.com/office/officeart/2005/8/layout/default"/>
    <dgm:cxn modelId="{E7B6686C-A29B-452B-82BD-73358D599D26}" type="presParOf" srcId="{D5009501-35D9-450F-BFFE-3197E93CB662}" destId="{8C2F303E-36CC-4837-851C-31FB680077CA}" srcOrd="22" destOrd="0" presId="urn:microsoft.com/office/officeart/2005/8/layout/default"/>
    <dgm:cxn modelId="{D43D3A85-6F16-4B30-B2EC-DC2F1FE94BF6}" type="presParOf" srcId="{D5009501-35D9-450F-BFFE-3197E93CB662}" destId="{E59B1052-0D8D-43DF-A61F-1EAD7AF78E78}" srcOrd="23" destOrd="0" presId="urn:microsoft.com/office/officeart/2005/8/layout/default"/>
    <dgm:cxn modelId="{73F650E7-EB8E-4DF1-B928-6DD23325F87B}" type="presParOf" srcId="{D5009501-35D9-450F-BFFE-3197E93CB662}" destId="{FD703A62-0738-4476-BE3D-EE5991AED1DC}" srcOrd="2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04D2249-0C9C-4DB8-A6B4-83C500346663}" type="doc">
      <dgm:prSet loTypeId="urn:microsoft.com/office/officeart/2005/8/layout/default" loCatId="list" qsTypeId="urn:microsoft.com/office/officeart/2005/8/quickstyle/3d6" qsCatId="3D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BB2193F2-4B0B-4DBF-9D04-47D73A0CB285}">
      <dgm:prSet/>
      <dgm:spPr/>
      <dgm:t>
        <a:bodyPr/>
        <a:lstStyle/>
        <a:p>
          <a:pPr rtl="0"/>
          <a:r>
            <a:rPr lang="en-US" dirty="0" smtClean="0"/>
            <a:t>40: Scavenger Hunt</a:t>
          </a:r>
          <a:endParaRPr lang="en-US" dirty="0"/>
        </a:p>
      </dgm:t>
    </dgm:pt>
    <dgm:pt modelId="{31565522-5D85-4A16-B9D0-0E29F4A45B26}" type="parTrans" cxnId="{6D740A00-96E5-4466-BE6A-D893A53FEF7A}">
      <dgm:prSet/>
      <dgm:spPr/>
      <dgm:t>
        <a:bodyPr/>
        <a:lstStyle/>
        <a:p>
          <a:endParaRPr lang="en-US"/>
        </a:p>
      </dgm:t>
    </dgm:pt>
    <dgm:pt modelId="{232950AF-9469-4DCC-A34D-81B131CAFA70}" type="sibTrans" cxnId="{6D740A00-96E5-4466-BE6A-D893A53FEF7A}">
      <dgm:prSet/>
      <dgm:spPr/>
      <dgm:t>
        <a:bodyPr/>
        <a:lstStyle/>
        <a:p>
          <a:endParaRPr lang="en-US"/>
        </a:p>
      </dgm:t>
    </dgm:pt>
    <dgm:pt modelId="{CE112BF5-DF8F-4A56-B4C1-40A2A03E2C82}">
      <dgm:prSet/>
      <dgm:spPr/>
      <dgm:t>
        <a:bodyPr/>
        <a:lstStyle/>
        <a:p>
          <a:pPr rtl="0"/>
          <a:r>
            <a:rPr lang="en-US" dirty="0" smtClean="0"/>
            <a:t>41: Telephone Game</a:t>
          </a:r>
          <a:endParaRPr lang="en-US" dirty="0"/>
        </a:p>
      </dgm:t>
    </dgm:pt>
    <dgm:pt modelId="{702D461D-66F2-4792-B56A-52B5234DF602}" type="parTrans" cxnId="{5FCB2F76-E165-4DA1-B56D-349E91087339}">
      <dgm:prSet/>
      <dgm:spPr/>
      <dgm:t>
        <a:bodyPr/>
        <a:lstStyle/>
        <a:p>
          <a:endParaRPr lang="en-US"/>
        </a:p>
      </dgm:t>
    </dgm:pt>
    <dgm:pt modelId="{B6D1D166-B344-4633-9268-FF9754C7EE0F}" type="sibTrans" cxnId="{5FCB2F76-E165-4DA1-B56D-349E91087339}">
      <dgm:prSet/>
      <dgm:spPr/>
      <dgm:t>
        <a:bodyPr/>
        <a:lstStyle/>
        <a:p>
          <a:endParaRPr lang="en-US"/>
        </a:p>
      </dgm:t>
    </dgm:pt>
    <dgm:pt modelId="{E74CC415-D7F7-4DE7-BADA-E9533449DA63}">
      <dgm:prSet/>
      <dgm:spPr/>
      <dgm:t>
        <a:bodyPr/>
        <a:lstStyle/>
        <a:p>
          <a:pPr rtl="0"/>
          <a:r>
            <a:rPr lang="en-US" dirty="0" smtClean="0"/>
            <a:t>42: Thought Exercises</a:t>
          </a:r>
          <a:endParaRPr lang="en-US" dirty="0"/>
        </a:p>
      </dgm:t>
    </dgm:pt>
    <dgm:pt modelId="{D22B5FA8-9A70-42F4-9FD4-00AF3EE2E473}" type="parTrans" cxnId="{DF7B75CB-F5F3-4AD7-8B43-36B2608CB51A}">
      <dgm:prSet/>
      <dgm:spPr/>
      <dgm:t>
        <a:bodyPr/>
        <a:lstStyle/>
        <a:p>
          <a:endParaRPr lang="en-US"/>
        </a:p>
      </dgm:t>
    </dgm:pt>
    <dgm:pt modelId="{D63F7E71-DA50-47E4-8F2C-09760A9D489C}" type="sibTrans" cxnId="{DF7B75CB-F5F3-4AD7-8B43-36B2608CB51A}">
      <dgm:prSet/>
      <dgm:spPr/>
      <dgm:t>
        <a:bodyPr/>
        <a:lstStyle/>
        <a:p>
          <a:endParaRPr lang="en-US"/>
        </a:p>
      </dgm:t>
    </dgm:pt>
    <dgm:pt modelId="{7BE191A0-9D79-44B4-B504-5BA22DD09B94}">
      <dgm:prSet/>
      <dgm:spPr/>
      <dgm:t>
        <a:bodyPr/>
        <a:lstStyle/>
        <a:p>
          <a:pPr rtl="0"/>
          <a:r>
            <a:rPr lang="en-US" dirty="0" smtClean="0"/>
            <a:t>43: Switch Thinking</a:t>
          </a:r>
          <a:endParaRPr lang="en-US" dirty="0"/>
        </a:p>
      </dgm:t>
    </dgm:pt>
    <dgm:pt modelId="{4DE8BC5B-F36B-46A2-96FE-A35F9C222932}" type="parTrans" cxnId="{01A2CEBD-1987-4070-8C20-09382584E9D3}">
      <dgm:prSet/>
      <dgm:spPr/>
      <dgm:t>
        <a:bodyPr/>
        <a:lstStyle/>
        <a:p>
          <a:endParaRPr lang="en-US"/>
        </a:p>
      </dgm:t>
    </dgm:pt>
    <dgm:pt modelId="{0E7D2A3A-F179-4D40-88EF-556F41AC2136}" type="sibTrans" cxnId="{01A2CEBD-1987-4070-8C20-09382584E9D3}">
      <dgm:prSet/>
      <dgm:spPr/>
      <dgm:t>
        <a:bodyPr/>
        <a:lstStyle/>
        <a:p>
          <a:endParaRPr lang="en-US"/>
        </a:p>
      </dgm:t>
    </dgm:pt>
    <dgm:pt modelId="{9CF193D9-9E43-4842-AC5F-071E70F2D3C3}">
      <dgm:prSet/>
      <dgm:spPr/>
      <dgm:t>
        <a:bodyPr/>
        <a:lstStyle/>
        <a:p>
          <a:pPr rtl="0"/>
          <a:r>
            <a:rPr lang="en-US" dirty="0" smtClean="0"/>
            <a:t>44: Opposites Discussion</a:t>
          </a:r>
          <a:endParaRPr lang="en-US" dirty="0"/>
        </a:p>
      </dgm:t>
    </dgm:pt>
    <dgm:pt modelId="{9758B625-CB8B-47E0-BA4E-DFD10C383765}" type="parTrans" cxnId="{CD0055AC-28C3-4CC3-87B5-A0EF152F4CB9}">
      <dgm:prSet/>
      <dgm:spPr/>
      <dgm:t>
        <a:bodyPr/>
        <a:lstStyle/>
        <a:p>
          <a:endParaRPr lang="en-US"/>
        </a:p>
      </dgm:t>
    </dgm:pt>
    <dgm:pt modelId="{8CDF127B-ABDE-4618-8A87-A754BC75D0B0}" type="sibTrans" cxnId="{CD0055AC-28C3-4CC3-87B5-A0EF152F4CB9}">
      <dgm:prSet/>
      <dgm:spPr/>
      <dgm:t>
        <a:bodyPr/>
        <a:lstStyle/>
        <a:p>
          <a:endParaRPr lang="en-US"/>
        </a:p>
      </dgm:t>
    </dgm:pt>
    <dgm:pt modelId="{3B4ECFFF-C0C0-4071-961F-70C871A5AE38}">
      <dgm:prSet/>
      <dgm:spPr/>
      <dgm:t>
        <a:bodyPr/>
        <a:lstStyle/>
        <a:p>
          <a:pPr rtl="0"/>
          <a:r>
            <a:rPr lang="en-US" dirty="0" smtClean="0"/>
            <a:t>45: Stop and Think</a:t>
          </a:r>
          <a:endParaRPr lang="en-US" dirty="0"/>
        </a:p>
      </dgm:t>
    </dgm:pt>
    <dgm:pt modelId="{1BFBE6C5-0D0B-4633-8AF8-85B6EA66971E}" type="parTrans" cxnId="{7D0C5FE4-201B-4054-9DA2-9170478C1D7A}">
      <dgm:prSet/>
      <dgm:spPr/>
      <dgm:t>
        <a:bodyPr/>
        <a:lstStyle/>
        <a:p>
          <a:endParaRPr lang="en-US"/>
        </a:p>
      </dgm:t>
    </dgm:pt>
    <dgm:pt modelId="{20161BAE-55CE-4DE9-90E3-4999C8B8A233}" type="sibTrans" cxnId="{7D0C5FE4-201B-4054-9DA2-9170478C1D7A}">
      <dgm:prSet/>
      <dgm:spPr/>
      <dgm:t>
        <a:bodyPr/>
        <a:lstStyle/>
        <a:p>
          <a:endParaRPr lang="en-US"/>
        </a:p>
      </dgm:t>
    </dgm:pt>
    <dgm:pt modelId="{C92BF923-B8A8-44BB-B919-7B10718AEE10}">
      <dgm:prSet/>
      <dgm:spPr/>
      <dgm:t>
        <a:bodyPr/>
        <a:lstStyle/>
        <a:p>
          <a:pPr rtl="0"/>
          <a:r>
            <a:rPr lang="en-US" dirty="0" smtClean="0"/>
            <a:t>46: Butts Out of Seats</a:t>
          </a:r>
          <a:endParaRPr lang="en-US" dirty="0"/>
        </a:p>
      </dgm:t>
    </dgm:pt>
    <dgm:pt modelId="{B2D1F066-2724-45FB-9744-A6DF12E71E48}" type="parTrans" cxnId="{8CAC0A6E-C636-4B14-99B7-77B0C7F685EE}">
      <dgm:prSet/>
      <dgm:spPr/>
      <dgm:t>
        <a:bodyPr/>
        <a:lstStyle/>
        <a:p>
          <a:endParaRPr lang="en-US"/>
        </a:p>
      </dgm:t>
    </dgm:pt>
    <dgm:pt modelId="{E568F852-3874-4A56-B706-78DF941152A4}" type="sibTrans" cxnId="{8CAC0A6E-C636-4B14-99B7-77B0C7F685EE}">
      <dgm:prSet/>
      <dgm:spPr/>
      <dgm:t>
        <a:bodyPr/>
        <a:lstStyle/>
        <a:p>
          <a:endParaRPr lang="en-US"/>
        </a:p>
      </dgm:t>
    </dgm:pt>
    <dgm:pt modelId="{C45372C9-2772-49F1-A07F-F40DBE4C0170}">
      <dgm:prSet/>
      <dgm:spPr/>
      <dgm:t>
        <a:bodyPr/>
        <a:lstStyle/>
        <a:p>
          <a:pPr rtl="0"/>
          <a:r>
            <a:rPr lang="en-US" dirty="0" smtClean="0"/>
            <a:t>47: Look Around You</a:t>
          </a:r>
          <a:endParaRPr lang="en-US" dirty="0"/>
        </a:p>
      </dgm:t>
    </dgm:pt>
    <dgm:pt modelId="{FAC62C95-3A78-4532-BF1D-AADE3C840F77}" type="parTrans" cxnId="{5CFA2B27-F214-4212-98C8-FCB819EA1F2B}">
      <dgm:prSet/>
      <dgm:spPr/>
      <dgm:t>
        <a:bodyPr/>
        <a:lstStyle/>
        <a:p>
          <a:endParaRPr lang="en-US"/>
        </a:p>
      </dgm:t>
    </dgm:pt>
    <dgm:pt modelId="{9E8CB506-1D9D-41C3-94ED-64FB73FB86EB}" type="sibTrans" cxnId="{5CFA2B27-F214-4212-98C8-FCB819EA1F2B}">
      <dgm:prSet/>
      <dgm:spPr/>
      <dgm:t>
        <a:bodyPr/>
        <a:lstStyle/>
        <a:p>
          <a:endParaRPr lang="en-US"/>
        </a:p>
      </dgm:t>
    </dgm:pt>
    <dgm:pt modelId="{B562CBEC-1E5C-4FBE-9483-664536D146E9}">
      <dgm:prSet/>
      <dgm:spPr/>
      <dgm:t>
        <a:bodyPr/>
        <a:lstStyle/>
        <a:p>
          <a:pPr rtl="0"/>
          <a:r>
            <a:rPr lang="en-US" dirty="0" smtClean="0"/>
            <a:t>48: Build, Photo, Post</a:t>
          </a:r>
          <a:endParaRPr lang="en-US" dirty="0"/>
        </a:p>
      </dgm:t>
    </dgm:pt>
    <dgm:pt modelId="{6413F2F9-D3CC-4872-8293-E8B76A294A3F}" type="parTrans" cxnId="{52F4E48F-BFE9-40BF-867A-A79853400BE5}">
      <dgm:prSet/>
      <dgm:spPr/>
      <dgm:t>
        <a:bodyPr/>
        <a:lstStyle/>
        <a:p>
          <a:endParaRPr lang="en-US"/>
        </a:p>
      </dgm:t>
    </dgm:pt>
    <dgm:pt modelId="{828B9DCE-6F0E-403B-BB88-1CDB0E17397D}" type="sibTrans" cxnId="{52F4E48F-BFE9-40BF-867A-A79853400BE5}">
      <dgm:prSet/>
      <dgm:spPr/>
      <dgm:t>
        <a:bodyPr/>
        <a:lstStyle/>
        <a:p>
          <a:endParaRPr lang="en-US"/>
        </a:p>
      </dgm:t>
    </dgm:pt>
    <dgm:pt modelId="{797290D7-B9B7-4067-AE5B-51FA3746E4E8}">
      <dgm:prSet/>
      <dgm:spPr/>
      <dgm:t>
        <a:bodyPr/>
        <a:lstStyle/>
        <a:p>
          <a:pPr rtl="0"/>
          <a:r>
            <a:rPr lang="en-US" dirty="0" smtClean="0"/>
            <a:t>49: Non-Boring Groups</a:t>
          </a:r>
          <a:endParaRPr lang="en-US" dirty="0"/>
        </a:p>
      </dgm:t>
    </dgm:pt>
    <dgm:pt modelId="{91BA55BB-A570-4C99-9626-13924803B4D8}" type="parTrans" cxnId="{D985DDA1-4BCE-45D9-9B45-3C31E667806C}">
      <dgm:prSet/>
      <dgm:spPr/>
      <dgm:t>
        <a:bodyPr/>
        <a:lstStyle/>
        <a:p>
          <a:endParaRPr lang="en-US"/>
        </a:p>
      </dgm:t>
    </dgm:pt>
    <dgm:pt modelId="{7CADF555-3C97-4F90-9C55-33070F671F95}" type="sibTrans" cxnId="{D985DDA1-4BCE-45D9-9B45-3C31E667806C}">
      <dgm:prSet/>
      <dgm:spPr/>
      <dgm:t>
        <a:bodyPr/>
        <a:lstStyle/>
        <a:p>
          <a:endParaRPr lang="en-US"/>
        </a:p>
      </dgm:t>
    </dgm:pt>
    <dgm:pt modelId="{756D6995-C61D-4FFD-AE3D-705BA9D8DE1C}">
      <dgm:prSet/>
      <dgm:spPr/>
      <dgm:t>
        <a:bodyPr/>
        <a:lstStyle/>
        <a:p>
          <a:pPr rtl="0"/>
          <a:r>
            <a:rPr lang="en-US" dirty="0" smtClean="0"/>
            <a:t>50: Chat</a:t>
          </a:r>
          <a:endParaRPr lang="en-US" dirty="0"/>
        </a:p>
      </dgm:t>
    </dgm:pt>
    <dgm:pt modelId="{C66476F7-AFB3-48F7-9EF5-BA89A76B6E63}" type="parTrans" cxnId="{0CF08FFB-097A-4599-9949-D9A4E4CB0399}">
      <dgm:prSet/>
      <dgm:spPr/>
      <dgm:t>
        <a:bodyPr/>
        <a:lstStyle/>
        <a:p>
          <a:endParaRPr lang="en-US"/>
        </a:p>
      </dgm:t>
    </dgm:pt>
    <dgm:pt modelId="{73203FFD-14EB-4EE8-B088-E20CF7D667FB}" type="sibTrans" cxnId="{0CF08FFB-097A-4599-9949-D9A4E4CB0399}">
      <dgm:prSet/>
      <dgm:spPr/>
      <dgm:t>
        <a:bodyPr/>
        <a:lstStyle/>
        <a:p>
          <a:endParaRPr lang="en-US"/>
        </a:p>
      </dgm:t>
    </dgm:pt>
    <dgm:pt modelId="{9A1BD539-A97D-402D-A480-0F5BE702FB18}">
      <dgm:prSet/>
      <dgm:spPr/>
      <dgm:t>
        <a:bodyPr/>
        <a:lstStyle/>
        <a:p>
          <a:pPr rtl="0"/>
          <a:r>
            <a:rPr lang="en-US" dirty="0" smtClean="0"/>
            <a:t>51: Quizzes about Quizzes</a:t>
          </a:r>
          <a:endParaRPr lang="en-US" dirty="0"/>
        </a:p>
      </dgm:t>
    </dgm:pt>
    <dgm:pt modelId="{C1691651-D088-4E22-B128-24AE444451D1}" type="parTrans" cxnId="{835BC40D-7E4E-486C-B4E3-4606555B3E41}">
      <dgm:prSet/>
      <dgm:spPr/>
      <dgm:t>
        <a:bodyPr/>
        <a:lstStyle/>
        <a:p>
          <a:endParaRPr lang="en-US"/>
        </a:p>
      </dgm:t>
    </dgm:pt>
    <dgm:pt modelId="{0B9D7B40-0FE8-449A-BA72-9A93AF0B0556}" type="sibTrans" cxnId="{835BC40D-7E4E-486C-B4E3-4606555B3E41}">
      <dgm:prSet/>
      <dgm:spPr/>
      <dgm:t>
        <a:bodyPr/>
        <a:lstStyle/>
        <a:p>
          <a:endParaRPr lang="en-US"/>
        </a:p>
      </dgm:t>
    </dgm:pt>
    <dgm:pt modelId="{56ADF8CA-9A28-4F96-9B3A-8E2E4246608B}">
      <dgm:prSet/>
      <dgm:spPr/>
      <dgm:t>
        <a:bodyPr/>
        <a:lstStyle/>
        <a:p>
          <a:pPr rtl="0"/>
          <a:r>
            <a:rPr lang="en-US" dirty="0" smtClean="0"/>
            <a:t>52: Must Post to See Others</a:t>
          </a:r>
          <a:endParaRPr lang="en-US" dirty="0"/>
        </a:p>
      </dgm:t>
    </dgm:pt>
    <dgm:pt modelId="{D4B6E659-972D-4758-838D-A4D678D7CEE9}" type="parTrans" cxnId="{8F120A1A-2D9F-4430-9563-581751AE0548}">
      <dgm:prSet/>
      <dgm:spPr/>
      <dgm:t>
        <a:bodyPr/>
        <a:lstStyle/>
        <a:p>
          <a:endParaRPr lang="en-US"/>
        </a:p>
      </dgm:t>
    </dgm:pt>
    <dgm:pt modelId="{4ED3139A-4301-4741-938F-7A450FD5CD0A}" type="sibTrans" cxnId="{8F120A1A-2D9F-4430-9563-581751AE0548}">
      <dgm:prSet/>
      <dgm:spPr/>
      <dgm:t>
        <a:bodyPr/>
        <a:lstStyle/>
        <a:p>
          <a:endParaRPr lang="en-US"/>
        </a:p>
      </dgm:t>
    </dgm:pt>
    <dgm:pt modelId="{D5009501-35D9-450F-BFFE-3197E93CB662}" type="pres">
      <dgm:prSet presAssocID="{D04D2249-0C9C-4DB8-A6B4-83C50034666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EED90D-52CE-4A76-BD5A-7B1B6CB0C548}" type="pres">
      <dgm:prSet presAssocID="{BB2193F2-4B0B-4DBF-9D04-47D73A0CB285}" presName="node" presStyleLbl="node1" presStyleIdx="0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4A2400-8187-4F58-8D6D-3C4FBFC0B98D}" type="pres">
      <dgm:prSet presAssocID="{232950AF-9469-4DCC-A34D-81B131CAFA70}" presName="sibTrans" presStyleCnt="0"/>
      <dgm:spPr/>
    </dgm:pt>
    <dgm:pt modelId="{33D6DCBD-23FC-49F8-9270-FDE40B0D796A}" type="pres">
      <dgm:prSet presAssocID="{CE112BF5-DF8F-4A56-B4C1-40A2A03E2C82}" presName="node" presStyleLbl="node1" presStyleIdx="1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11CF2F-355F-440E-84D4-8F98C5E54006}" type="pres">
      <dgm:prSet presAssocID="{B6D1D166-B344-4633-9268-FF9754C7EE0F}" presName="sibTrans" presStyleCnt="0"/>
      <dgm:spPr/>
    </dgm:pt>
    <dgm:pt modelId="{46037B9E-46C6-4BCC-8267-C21989C6917A}" type="pres">
      <dgm:prSet presAssocID="{E74CC415-D7F7-4DE7-BADA-E9533449DA63}" presName="node" presStyleLbl="node1" presStyleIdx="2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0B3D16-07AA-4DD4-B2F9-4ECDDB641413}" type="pres">
      <dgm:prSet presAssocID="{D63F7E71-DA50-47E4-8F2C-09760A9D489C}" presName="sibTrans" presStyleCnt="0"/>
      <dgm:spPr/>
    </dgm:pt>
    <dgm:pt modelId="{D36D7969-3547-429C-B86D-92213C756EF0}" type="pres">
      <dgm:prSet presAssocID="{7BE191A0-9D79-44B4-B504-5BA22DD09B94}" presName="node" presStyleLbl="node1" presStyleIdx="3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DE0069-C8CF-459E-9923-417CAA80A88B}" type="pres">
      <dgm:prSet presAssocID="{0E7D2A3A-F179-4D40-88EF-556F41AC2136}" presName="sibTrans" presStyleCnt="0"/>
      <dgm:spPr/>
    </dgm:pt>
    <dgm:pt modelId="{251271BF-41A5-4A50-9F48-52DD65DDD3A6}" type="pres">
      <dgm:prSet presAssocID="{9CF193D9-9E43-4842-AC5F-071E70F2D3C3}" presName="node" presStyleLbl="node1" presStyleIdx="4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F3F565-964A-4120-A315-7768DAE3337E}" type="pres">
      <dgm:prSet presAssocID="{8CDF127B-ABDE-4618-8A87-A754BC75D0B0}" presName="sibTrans" presStyleCnt="0"/>
      <dgm:spPr/>
    </dgm:pt>
    <dgm:pt modelId="{23CBC98E-634C-4527-9D21-19C3D84EB655}" type="pres">
      <dgm:prSet presAssocID="{3B4ECFFF-C0C0-4071-961F-70C871A5AE38}" presName="node" presStyleLbl="node1" presStyleIdx="5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995528-C3A5-420E-88DB-C9E957B5F1BC}" type="pres">
      <dgm:prSet presAssocID="{20161BAE-55CE-4DE9-90E3-4999C8B8A233}" presName="sibTrans" presStyleCnt="0"/>
      <dgm:spPr/>
    </dgm:pt>
    <dgm:pt modelId="{C7A0B23A-C841-4FEC-BCA2-E3E8C7B76C8F}" type="pres">
      <dgm:prSet presAssocID="{C92BF923-B8A8-44BB-B919-7B10718AEE10}" presName="node" presStyleLbl="node1" presStyleIdx="6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520147-D169-4C15-9E30-3A99387E8FB7}" type="pres">
      <dgm:prSet presAssocID="{E568F852-3874-4A56-B706-78DF941152A4}" presName="sibTrans" presStyleCnt="0"/>
      <dgm:spPr/>
    </dgm:pt>
    <dgm:pt modelId="{FAEF05A4-5CE9-471F-A74D-A515684BF59A}" type="pres">
      <dgm:prSet presAssocID="{C45372C9-2772-49F1-A07F-F40DBE4C0170}" presName="node" presStyleLbl="node1" presStyleIdx="7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972DB7-1516-4F36-857A-FFB5F4B06A4A}" type="pres">
      <dgm:prSet presAssocID="{9E8CB506-1D9D-41C3-94ED-64FB73FB86EB}" presName="sibTrans" presStyleCnt="0"/>
      <dgm:spPr/>
    </dgm:pt>
    <dgm:pt modelId="{10B4906E-6F2F-4BD1-B35D-ABFF10508BBC}" type="pres">
      <dgm:prSet presAssocID="{B562CBEC-1E5C-4FBE-9483-664536D146E9}" presName="node" presStyleLbl="node1" presStyleIdx="8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4E1636-A4CA-49A4-9A71-6EDAD07CBF6A}" type="pres">
      <dgm:prSet presAssocID="{828B9DCE-6F0E-403B-BB88-1CDB0E17397D}" presName="sibTrans" presStyleCnt="0"/>
      <dgm:spPr/>
    </dgm:pt>
    <dgm:pt modelId="{E1DA5B4B-20B0-4223-8D55-2ED54A07B700}" type="pres">
      <dgm:prSet presAssocID="{797290D7-B9B7-4067-AE5B-51FA3746E4E8}" presName="node" presStyleLbl="node1" presStyleIdx="9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1CE1F3-B481-4E08-8951-3A0BB76D0C12}" type="pres">
      <dgm:prSet presAssocID="{7CADF555-3C97-4F90-9C55-33070F671F95}" presName="sibTrans" presStyleCnt="0"/>
      <dgm:spPr/>
    </dgm:pt>
    <dgm:pt modelId="{43D60373-863F-40CF-B1CC-CF57B243C7D8}" type="pres">
      <dgm:prSet presAssocID="{756D6995-C61D-4FFD-AE3D-705BA9D8DE1C}" presName="node" presStyleLbl="node1" presStyleIdx="10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1B1E11-4BAF-46C6-B870-59C2CAE17856}" type="pres">
      <dgm:prSet presAssocID="{73203FFD-14EB-4EE8-B088-E20CF7D667FB}" presName="sibTrans" presStyleCnt="0"/>
      <dgm:spPr/>
    </dgm:pt>
    <dgm:pt modelId="{8C2F303E-36CC-4837-851C-31FB680077CA}" type="pres">
      <dgm:prSet presAssocID="{9A1BD539-A97D-402D-A480-0F5BE702FB18}" presName="node" presStyleLbl="node1" presStyleIdx="11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9B1052-0D8D-43DF-A61F-1EAD7AF78E78}" type="pres">
      <dgm:prSet presAssocID="{0B9D7B40-0FE8-449A-BA72-9A93AF0B0556}" presName="sibTrans" presStyleCnt="0"/>
      <dgm:spPr/>
    </dgm:pt>
    <dgm:pt modelId="{FD703A62-0738-4476-BE3D-EE5991AED1DC}" type="pres">
      <dgm:prSet presAssocID="{56ADF8CA-9A28-4F96-9B3A-8E2E4246608B}" presName="node" presStyleLbl="node1" presStyleIdx="12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740A00-96E5-4466-BE6A-D893A53FEF7A}" srcId="{D04D2249-0C9C-4DB8-A6B4-83C500346663}" destId="{BB2193F2-4B0B-4DBF-9D04-47D73A0CB285}" srcOrd="0" destOrd="0" parTransId="{31565522-5D85-4A16-B9D0-0E29F4A45B26}" sibTransId="{232950AF-9469-4DCC-A34D-81B131CAFA70}"/>
    <dgm:cxn modelId="{D985DDA1-4BCE-45D9-9B45-3C31E667806C}" srcId="{D04D2249-0C9C-4DB8-A6B4-83C500346663}" destId="{797290D7-B9B7-4067-AE5B-51FA3746E4E8}" srcOrd="9" destOrd="0" parTransId="{91BA55BB-A570-4C99-9626-13924803B4D8}" sibTransId="{7CADF555-3C97-4F90-9C55-33070F671F95}"/>
    <dgm:cxn modelId="{8F120A1A-2D9F-4430-9563-581751AE0548}" srcId="{D04D2249-0C9C-4DB8-A6B4-83C500346663}" destId="{56ADF8CA-9A28-4F96-9B3A-8E2E4246608B}" srcOrd="12" destOrd="0" parTransId="{D4B6E659-972D-4758-838D-A4D678D7CEE9}" sibTransId="{4ED3139A-4301-4741-938F-7A450FD5CD0A}"/>
    <dgm:cxn modelId="{F0949331-3182-437F-B70D-57A32533E988}" type="presOf" srcId="{7BE191A0-9D79-44B4-B504-5BA22DD09B94}" destId="{D36D7969-3547-429C-B86D-92213C756EF0}" srcOrd="0" destOrd="0" presId="urn:microsoft.com/office/officeart/2005/8/layout/default"/>
    <dgm:cxn modelId="{DF7B75CB-F5F3-4AD7-8B43-36B2608CB51A}" srcId="{D04D2249-0C9C-4DB8-A6B4-83C500346663}" destId="{E74CC415-D7F7-4DE7-BADA-E9533449DA63}" srcOrd="2" destOrd="0" parTransId="{D22B5FA8-9A70-42F4-9FD4-00AF3EE2E473}" sibTransId="{D63F7E71-DA50-47E4-8F2C-09760A9D489C}"/>
    <dgm:cxn modelId="{01A2CEBD-1987-4070-8C20-09382584E9D3}" srcId="{D04D2249-0C9C-4DB8-A6B4-83C500346663}" destId="{7BE191A0-9D79-44B4-B504-5BA22DD09B94}" srcOrd="3" destOrd="0" parTransId="{4DE8BC5B-F36B-46A2-96FE-A35F9C222932}" sibTransId="{0E7D2A3A-F179-4D40-88EF-556F41AC2136}"/>
    <dgm:cxn modelId="{0CF08FFB-097A-4599-9949-D9A4E4CB0399}" srcId="{D04D2249-0C9C-4DB8-A6B4-83C500346663}" destId="{756D6995-C61D-4FFD-AE3D-705BA9D8DE1C}" srcOrd="10" destOrd="0" parTransId="{C66476F7-AFB3-48F7-9EF5-BA89A76B6E63}" sibTransId="{73203FFD-14EB-4EE8-B088-E20CF7D667FB}"/>
    <dgm:cxn modelId="{AA74D708-7650-4770-920D-045FA9BC4D75}" type="presOf" srcId="{B562CBEC-1E5C-4FBE-9483-664536D146E9}" destId="{10B4906E-6F2F-4BD1-B35D-ABFF10508BBC}" srcOrd="0" destOrd="0" presId="urn:microsoft.com/office/officeart/2005/8/layout/default"/>
    <dgm:cxn modelId="{8767AA25-7D34-47DE-91DF-A5FE9F362B38}" type="presOf" srcId="{9A1BD539-A97D-402D-A480-0F5BE702FB18}" destId="{8C2F303E-36CC-4837-851C-31FB680077CA}" srcOrd="0" destOrd="0" presId="urn:microsoft.com/office/officeart/2005/8/layout/default"/>
    <dgm:cxn modelId="{8CAC0A6E-C636-4B14-99B7-77B0C7F685EE}" srcId="{D04D2249-0C9C-4DB8-A6B4-83C500346663}" destId="{C92BF923-B8A8-44BB-B919-7B10718AEE10}" srcOrd="6" destOrd="0" parTransId="{B2D1F066-2724-45FB-9744-A6DF12E71E48}" sibTransId="{E568F852-3874-4A56-B706-78DF941152A4}"/>
    <dgm:cxn modelId="{64098605-6B21-454F-8F8B-3CF85E5DFF19}" type="presOf" srcId="{797290D7-B9B7-4067-AE5B-51FA3746E4E8}" destId="{E1DA5B4B-20B0-4223-8D55-2ED54A07B700}" srcOrd="0" destOrd="0" presId="urn:microsoft.com/office/officeart/2005/8/layout/default"/>
    <dgm:cxn modelId="{5CFA2B27-F214-4212-98C8-FCB819EA1F2B}" srcId="{D04D2249-0C9C-4DB8-A6B4-83C500346663}" destId="{C45372C9-2772-49F1-A07F-F40DBE4C0170}" srcOrd="7" destOrd="0" parTransId="{FAC62C95-3A78-4532-BF1D-AADE3C840F77}" sibTransId="{9E8CB506-1D9D-41C3-94ED-64FB73FB86EB}"/>
    <dgm:cxn modelId="{5FCB2F76-E165-4DA1-B56D-349E91087339}" srcId="{D04D2249-0C9C-4DB8-A6B4-83C500346663}" destId="{CE112BF5-DF8F-4A56-B4C1-40A2A03E2C82}" srcOrd="1" destOrd="0" parTransId="{702D461D-66F2-4792-B56A-52B5234DF602}" sibTransId="{B6D1D166-B344-4633-9268-FF9754C7EE0F}"/>
    <dgm:cxn modelId="{7D0C5FE4-201B-4054-9DA2-9170478C1D7A}" srcId="{D04D2249-0C9C-4DB8-A6B4-83C500346663}" destId="{3B4ECFFF-C0C0-4071-961F-70C871A5AE38}" srcOrd="5" destOrd="0" parTransId="{1BFBE6C5-0D0B-4633-8AF8-85B6EA66971E}" sibTransId="{20161BAE-55CE-4DE9-90E3-4999C8B8A233}"/>
    <dgm:cxn modelId="{CD0055AC-28C3-4CC3-87B5-A0EF152F4CB9}" srcId="{D04D2249-0C9C-4DB8-A6B4-83C500346663}" destId="{9CF193D9-9E43-4842-AC5F-071E70F2D3C3}" srcOrd="4" destOrd="0" parTransId="{9758B625-CB8B-47E0-BA4E-DFD10C383765}" sibTransId="{8CDF127B-ABDE-4618-8A87-A754BC75D0B0}"/>
    <dgm:cxn modelId="{52F4E48F-BFE9-40BF-867A-A79853400BE5}" srcId="{D04D2249-0C9C-4DB8-A6B4-83C500346663}" destId="{B562CBEC-1E5C-4FBE-9483-664536D146E9}" srcOrd="8" destOrd="0" parTransId="{6413F2F9-D3CC-4872-8293-E8B76A294A3F}" sibTransId="{828B9DCE-6F0E-403B-BB88-1CDB0E17397D}"/>
    <dgm:cxn modelId="{54492C03-F405-49E3-B953-F6E471908DFC}" type="presOf" srcId="{756D6995-C61D-4FFD-AE3D-705BA9D8DE1C}" destId="{43D60373-863F-40CF-B1CC-CF57B243C7D8}" srcOrd="0" destOrd="0" presId="urn:microsoft.com/office/officeart/2005/8/layout/default"/>
    <dgm:cxn modelId="{380C41C9-B3BC-4CAD-AA45-400ECCDD1C3B}" type="presOf" srcId="{9CF193D9-9E43-4842-AC5F-071E70F2D3C3}" destId="{251271BF-41A5-4A50-9F48-52DD65DDD3A6}" srcOrd="0" destOrd="0" presId="urn:microsoft.com/office/officeart/2005/8/layout/default"/>
    <dgm:cxn modelId="{C6012B74-3F07-47D4-B0E8-B4A5DE9EE021}" type="presOf" srcId="{CE112BF5-DF8F-4A56-B4C1-40A2A03E2C82}" destId="{33D6DCBD-23FC-49F8-9270-FDE40B0D796A}" srcOrd="0" destOrd="0" presId="urn:microsoft.com/office/officeart/2005/8/layout/default"/>
    <dgm:cxn modelId="{1930311F-A356-49DE-9AD0-B64DF2FEAB12}" type="presOf" srcId="{C45372C9-2772-49F1-A07F-F40DBE4C0170}" destId="{FAEF05A4-5CE9-471F-A74D-A515684BF59A}" srcOrd="0" destOrd="0" presId="urn:microsoft.com/office/officeart/2005/8/layout/default"/>
    <dgm:cxn modelId="{482DB6BD-7490-4A36-B7EC-7AA23F4BDCA8}" type="presOf" srcId="{56ADF8CA-9A28-4F96-9B3A-8E2E4246608B}" destId="{FD703A62-0738-4476-BE3D-EE5991AED1DC}" srcOrd="0" destOrd="0" presId="urn:microsoft.com/office/officeart/2005/8/layout/default"/>
    <dgm:cxn modelId="{AF438252-5893-4B91-BAA8-D6A8EFE64EDC}" type="presOf" srcId="{D04D2249-0C9C-4DB8-A6B4-83C500346663}" destId="{D5009501-35D9-450F-BFFE-3197E93CB662}" srcOrd="0" destOrd="0" presId="urn:microsoft.com/office/officeart/2005/8/layout/default"/>
    <dgm:cxn modelId="{E798E9B0-FC93-4708-9A91-C0DA626990CC}" type="presOf" srcId="{E74CC415-D7F7-4DE7-BADA-E9533449DA63}" destId="{46037B9E-46C6-4BCC-8267-C21989C6917A}" srcOrd="0" destOrd="0" presId="urn:microsoft.com/office/officeart/2005/8/layout/default"/>
    <dgm:cxn modelId="{8A547DC3-EB33-45F9-8B7A-781E34A8B1ED}" type="presOf" srcId="{BB2193F2-4B0B-4DBF-9D04-47D73A0CB285}" destId="{B2EED90D-52CE-4A76-BD5A-7B1B6CB0C548}" srcOrd="0" destOrd="0" presId="urn:microsoft.com/office/officeart/2005/8/layout/default"/>
    <dgm:cxn modelId="{007CA6D2-5323-4863-9AC5-3EC198A27826}" type="presOf" srcId="{3B4ECFFF-C0C0-4071-961F-70C871A5AE38}" destId="{23CBC98E-634C-4527-9D21-19C3D84EB655}" srcOrd="0" destOrd="0" presId="urn:microsoft.com/office/officeart/2005/8/layout/default"/>
    <dgm:cxn modelId="{835BC40D-7E4E-486C-B4E3-4606555B3E41}" srcId="{D04D2249-0C9C-4DB8-A6B4-83C500346663}" destId="{9A1BD539-A97D-402D-A480-0F5BE702FB18}" srcOrd="11" destOrd="0" parTransId="{C1691651-D088-4E22-B128-24AE444451D1}" sibTransId="{0B9D7B40-0FE8-449A-BA72-9A93AF0B0556}"/>
    <dgm:cxn modelId="{EB16214B-6415-4802-AB0E-03D1060F4170}" type="presOf" srcId="{C92BF923-B8A8-44BB-B919-7B10718AEE10}" destId="{C7A0B23A-C841-4FEC-BCA2-E3E8C7B76C8F}" srcOrd="0" destOrd="0" presId="urn:microsoft.com/office/officeart/2005/8/layout/default"/>
    <dgm:cxn modelId="{4BCAE4F5-4FB2-4FFC-8D76-0D7061D52B98}" type="presParOf" srcId="{D5009501-35D9-450F-BFFE-3197E93CB662}" destId="{B2EED90D-52CE-4A76-BD5A-7B1B6CB0C548}" srcOrd="0" destOrd="0" presId="urn:microsoft.com/office/officeart/2005/8/layout/default"/>
    <dgm:cxn modelId="{920BE335-9A81-49E4-AC1B-D72DD170385D}" type="presParOf" srcId="{D5009501-35D9-450F-BFFE-3197E93CB662}" destId="{754A2400-8187-4F58-8D6D-3C4FBFC0B98D}" srcOrd="1" destOrd="0" presId="urn:microsoft.com/office/officeart/2005/8/layout/default"/>
    <dgm:cxn modelId="{6DD16323-6BA5-4DD8-B096-DC1A1434D4EE}" type="presParOf" srcId="{D5009501-35D9-450F-BFFE-3197E93CB662}" destId="{33D6DCBD-23FC-49F8-9270-FDE40B0D796A}" srcOrd="2" destOrd="0" presId="urn:microsoft.com/office/officeart/2005/8/layout/default"/>
    <dgm:cxn modelId="{26FC75C1-0732-43B7-BC0D-2D346EEBCF9F}" type="presParOf" srcId="{D5009501-35D9-450F-BFFE-3197E93CB662}" destId="{4F11CF2F-355F-440E-84D4-8F98C5E54006}" srcOrd="3" destOrd="0" presId="urn:microsoft.com/office/officeart/2005/8/layout/default"/>
    <dgm:cxn modelId="{64FE4D6A-085D-4D8C-B26F-F3DB570651BA}" type="presParOf" srcId="{D5009501-35D9-450F-BFFE-3197E93CB662}" destId="{46037B9E-46C6-4BCC-8267-C21989C6917A}" srcOrd="4" destOrd="0" presId="urn:microsoft.com/office/officeart/2005/8/layout/default"/>
    <dgm:cxn modelId="{9B64ADC0-5C69-4932-828E-110EBF06DB79}" type="presParOf" srcId="{D5009501-35D9-450F-BFFE-3197E93CB662}" destId="{350B3D16-07AA-4DD4-B2F9-4ECDDB641413}" srcOrd="5" destOrd="0" presId="urn:microsoft.com/office/officeart/2005/8/layout/default"/>
    <dgm:cxn modelId="{372966A3-0436-40D3-9B87-ADFD36DABC8C}" type="presParOf" srcId="{D5009501-35D9-450F-BFFE-3197E93CB662}" destId="{D36D7969-3547-429C-B86D-92213C756EF0}" srcOrd="6" destOrd="0" presId="urn:microsoft.com/office/officeart/2005/8/layout/default"/>
    <dgm:cxn modelId="{A355886A-AD58-4CCD-A837-BD320F4EBF35}" type="presParOf" srcId="{D5009501-35D9-450F-BFFE-3197E93CB662}" destId="{4EDE0069-C8CF-459E-9923-417CAA80A88B}" srcOrd="7" destOrd="0" presId="urn:microsoft.com/office/officeart/2005/8/layout/default"/>
    <dgm:cxn modelId="{0E2F4ECB-37F4-4D24-9FA9-33048EAA62B8}" type="presParOf" srcId="{D5009501-35D9-450F-BFFE-3197E93CB662}" destId="{251271BF-41A5-4A50-9F48-52DD65DDD3A6}" srcOrd="8" destOrd="0" presId="urn:microsoft.com/office/officeart/2005/8/layout/default"/>
    <dgm:cxn modelId="{27AC1A87-7311-4D4A-B7F3-759E30554FD3}" type="presParOf" srcId="{D5009501-35D9-450F-BFFE-3197E93CB662}" destId="{89F3F565-964A-4120-A315-7768DAE3337E}" srcOrd="9" destOrd="0" presId="urn:microsoft.com/office/officeart/2005/8/layout/default"/>
    <dgm:cxn modelId="{CA55B245-A729-4225-8EF9-6BA8B3BD7861}" type="presParOf" srcId="{D5009501-35D9-450F-BFFE-3197E93CB662}" destId="{23CBC98E-634C-4527-9D21-19C3D84EB655}" srcOrd="10" destOrd="0" presId="urn:microsoft.com/office/officeart/2005/8/layout/default"/>
    <dgm:cxn modelId="{F355EA72-0C3A-45BD-8E65-D70BF0E10FE5}" type="presParOf" srcId="{D5009501-35D9-450F-BFFE-3197E93CB662}" destId="{1F995528-C3A5-420E-88DB-C9E957B5F1BC}" srcOrd="11" destOrd="0" presId="urn:microsoft.com/office/officeart/2005/8/layout/default"/>
    <dgm:cxn modelId="{FB609391-9642-44EE-A40E-104C76730CBF}" type="presParOf" srcId="{D5009501-35D9-450F-BFFE-3197E93CB662}" destId="{C7A0B23A-C841-4FEC-BCA2-E3E8C7B76C8F}" srcOrd="12" destOrd="0" presId="urn:microsoft.com/office/officeart/2005/8/layout/default"/>
    <dgm:cxn modelId="{3A1B4378-782F-4131-8F7A-ADA60685E299}" type="presParOf" srcId="{D5009501-35D9-450F-BFFE-3197E93CB662}" destId="{9D520147-D169-4C15-9E30-3A99387E8FB7}" srcOrd="13" destOrd="0" presId="urn:microsoft.com/office/officeart/2005/8/layout/default"/>
    <dgm:cxn modelId="{B35EF69A-9DBE-4477-939A-F5072D305FF4}" type="presParOf" srcId="{D5009501-35D9-450F-BFFE-3197E93CB662}" destId="{FAEF05A4-5CE9-471F-A74D-A515684BF59A}" srcOrd="14" destOrd="0" presId="urn:microsoft.com/office/officeart/2005/8/layout/default"/>
    <dgm:cxn modelId="{E3BABAB9-0CEC-47D1-9586-EE02778B8DA3}" type="presParOf" srcId="{D5009501-35D9-450F-BFFE-3197E93CB662}" destId="{24972DB7-1516-4F36-857A-FFB5F4B06A4A}" srcOrd="15" destOrd="0" presId="urn:microsoft.com/office/officeart/2005/8/layout/default"/>
    <dgm:cxn modelId="{F62052E0-2302-4A39-9684-2D0D4F2CA2F0}" type="presParOf" srcId="{D5009501-35D9-450F-BFFE-3197E93CB662}" destId="{10B4906E-6F2F-4BD1-B35D-ABFF10508BBC}" srcOrd="16" destOrd="0" presId="urn:microsoft.com/office/officeart/2005/8/layout/default"/>
    <dgm:cxn modelId="{31075AF3-7DFA-4E83-A454-B96BEB35E5F7}" type="presParOf" srcId="{D5009501-35D9-450F-BFFE-3197E93CB662}" destId="{7B4E1636-A4CA-49A4-9A71-6EDAD07CBF6A}" srcOrd="17" destOrd="0" presId="urn:microsoft.com/office/officeart/2005/8/layout/default"/>
    <dgm:cxn modelId="{3F4E4A53-30AA-411D-8998-577AEAEB9E60}" type="presParOf" srcId="{D5009501-35D9-450F-BFFE-3197E93CB662}" destId="{E1DA5B4B-20B0-4223-8D55-2ED54A07B700}" srcOrd="18" destOrd="0" presId="urn:microsoft.com/office/officeart/2005/8/layout/default"/>
    <dgm:cxn modelId="{8ECC0B22-40F5-4CD0-A855-C6D0C3D6D20C}" type="presParOf" srcId="{D5009501-35D9-450F-BFFE-3197E93CB662}" destId="{AF1CE1F3-B481-4E08-8951-3A0BB76D0C12}" srcOrd="19" destOrd="0" presId="urn:microsoft.com/office/officeart/2005/8/layout/default"/>
    <dgm:cxn modelId="{FBBAC65D-D127-4185-AE38-34421A25ED1D}" type="presParOf" srcId="{D5009501-35D9-450F-BFFE-3197E93CB662}" destId="{43D60373-863F-40CF-B1CC-CF57B243C7D8}" srcOrd="20" destOrd="0" presId="urn:microsoft.com/office/officeart/2005/8/layout/default"/>
    <dgm:cxn modelId="{BC205EAD-4829-4E7E-A290-37AA54A88FB8}" type="presParOf" srcId="{D5009501-35D9-450F-BFFE-3197E93CB662}" destId="{981B1E11-4BAF-46C6-B870-59C2CAE17856}" srcOrd="21" destOrd="0" presId="urn:microsoft.com/office/officeart/2005/8/layout/default"/>
    <dgm:cxn modelId="{5D55C1E0-2448-423F-84A3-5D0FF6D7BD8A}" type="presParOf" srcId="{D5009501-35D9-450F-BFFE-3197E93CB662}" destId="{8C2F303E-36CC-4837-851C-31FB680077CA}" srcOrd="22" destOrd="0" presId="urn:microsoft.com/office/officeart/2005/8/layout/default"/>
    <dgm:cxn modelId="{EC04C0CC-D855-49CF-976F-2EEE813231E4}" type="presParOf" srcId="{D5009501-35D9-450F-BFFE-3197E93CB662}" destId="{E59B1052-0D8D-43DF-A61F-1EAD7AF78E78}" srcOrd="23" destOrd="0" presId="urn:microsoft.com/office/officeart/2005/8/layout/default"/>
    <dgm:cxn modelId="{8762C44D-E895-4A7D-AC74-78E44B472F66}" type="presParOf" srcId="{D5009501-35D9-450F-BFFE-3197E93CB662}" destId="{FD703A62-0738-4476-BE3D-EE5991AED1DC}" srcOrd="2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04D2249-0C9C-4DB8-A6B4-83C500346663}" type="doc">
      <dgm:prSet loTypeId="urn:microsoft.com/office/officeart/2005/8/layout/default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BB2193F2-4B0B-4DBF-9D04-47D73A0CB285}">
      <dgm:prSet/>
      <dgm:spPr/>
      <dgm:t>
        <a:bodyPr/>
        <a:lstStyle/>
        <a:p>
          <a:pPr rtl="0"/>
          <a:r>
            <a:rPr lang="en-US" dirty="0" smtClean="0"/>
            <a:t>53: 3-to-1 Pools</a:t>
          </a:r>
          <a:endParaRPr lang="en-US" dirty="0"/>
        </a:p>
      </dgm:t>
    </dgm:pt>
    <dgm:pt modelId="{31565522-5D85-4A16-B9D0-0E29F4A45B26}" type="parTrans" cxnId="{6D740A00-96E5-4466-BE6A-D893A53FEF7A}">
      <dgm:prSet/>
      <dgm:spPr/>
      <dgm:t>
        <a:bodyPr/>
        <a:lstStyle/>
        <a:p>
          <a:endParaRPr lang="en-US"/>
        </a:p>
      </dgm:t>
    </dgm:pt>
    <dgm:pt modelId="{232950AF-9469-4DCC-A34D-81B131CAFA70}" type="sibTrans" cxnId="{6D740A00-96E5-4466-BE6A-D893A53FEF7A}">
      <dgm:prSet/>
      <dgm:spPr/>
      <dgm:t>
        <a:bodyPr/>
        <a:lstStyle/>
        <a:p>
          <a:endParaRPr lang="en-US"/>
        </a:p>
      </dgm:t>
    </dgm:pt>
    <dgm:pt modelId="{CE112BF5-DF8F-4A56-B4C1-40A2A03E2C82}">
      <dgm:prSet/>
      <dgm:spPr/>
      <dgm:t>
        <a:bodyPr/>
        <a:lstStyle/>
        <a:p>
          <a:pPr rtl="0"/>
          <a:r>
            <a:rPr lang="en-US" dirty="0" smtClean="0"/>
            <a:t>54: Sanction Statements</a:t>
          </a:r>
          <a:endParaRPr lang="en-US" dirty="0"/>
        </a:p>
      </dgm:t>
    </dgm:pt>
    <dgm:pt modelId="{702D461D-66F2-4792-B56A-52B5234DF602}" type="parTrans" cxnId="{5FCB2F76-E165-4DA1-B56D-349E91087339}">
      <dgm:prSet/>
      <dgm:spPr/>
      <dgm:t>
        <a:bodyPr/>
        <a:lstStyle/>
        <a:p>
          <a:endParaRPr lang="en-US"/>
        </a:p>
      </dgm:t>
    </dgm:pt>
    <dgm:pt modelId="{B6D1D166-B344-4633-9268-FF9754C7EE0F}" type="sibTrans" cxnId="{5FCB2F76-E165-4DA1-B56D-349E91087339}">
      <dgm:prSet/>
      <dgm:spPr/>
      <dgm:t>
        <a:bodyPr/>
        <a:lstStyle/>
        <a:p>
          <a:endParaRPr lang="en-US"/>
        </a:p>
      </dgm:t>
    </dgm:pt>
    <dgm:pt modelId="{E74CC415-D7F7-4DE7-BADA-E9533449DA63}">
      <dgm:prSet/>
      <dgm:spPr/>
      <dgm:t>
        <a:bodyPr/>
        <a:lstStyle/>
        <a:p>
          <a:pPr rtl="0"/>
          <a:r>
            <a:rPr lang="en-US" dirty="0" smtClean="0"/>
            <a:t>55: Sign Here, Please</a:t>
          </a:r>
          <a:endParaRPr lang="en-US" dirty="0"/>
        </a:p>
      </dgm:t>
    </dgm:pt>
    <dgm:pt modelId="{D22B5FA8-9A70-42F4-9FD4-00AF3EE2E473}" type="parTrans" cxnId="{DF7B75CB-F5F3-4AD7-8B43-36B2608CB51A}">
      <dgm:prSet/>
      <dgm:spPr/>
      <dgm:t>
        <a:bodyPr/>
        <a:lstStyle/>
        <a:p>
          <a:endParaRPr lang="en-US"/>
        </a:p>
      </dgm:t>
    </dgm:pt>
    <dgm:pt modelId="{D63F7E71-DA50-47E4-8F2C-09760A9D489C}" type="sibTrans" cxnId="{DF7B75CB-F5F3-4AD7-8B43-36B2608CB51A}">
      <dgm:prSet/>
      <dgm:spPr/>
      <dgm:t>
        <a:bodyPr/>
        <a:lstStyle/>
        <a:p>
          <a:endParaRPr lang="en-US"/>
        </a:p>
      </dgm:t>
    </dgm:pt>
    <dgm:pt modelId="{7BE191A0-9D79-44B4-B504-5BA22DD09B94}">
      <dgm:prSet/>
      <dgm:spPr/>
      <dgm:t>
        <a:bodyPr/>
        <a:lstStyle/>
        <a:p>
          <a:pPr rtl="0"/>
          <a:r>
            <a:rPr lang="en-US" dirty="0" smtClean="0"/>
            <a:t>56: Plagiarism Checking</a:t>
          </a:r>
          <a:endParaRPr lang="en-US" dirty="0"/>
        </a:p>
      </dgm:t>
    </dgm:pt>
    <dgm:pt modelId="{4DE8BC5B-F36B-46A2-96FE-A35F9C222932}" type="parTrans" cxnId="{01A2CEBD-1987-4070-8C20-09382584E9D3}">
      <dgm:prSet/>
      <dgm:spPr/>
      <dgm:t>
        <a:bodyPr/>
        <a:lstStyle/>
        <a:p>
          <a:endParaRPr lang="en-US"/>
        </a:p>
      </dgm:t>
    </dgm:pt>
    <dgm:pt modelId="{0E7D2A3A-F179-4D40-88EF-556F41AC2136}" type="sibTrans" cxnId="{01A2CEBD-1987-4070-8C20-09382584E9D3}">
      <dgm:prSet/>
      <dgm:spPr/>
      <dgm:t>
        <a:bodyPr/>
        <a:lstStyle/>
        <a:p>
          <a:endParaRPr lang="en-US"/>
        </a:p>
      </dgm:t>
    </dgm:pt>
    <dgm:pt modelId="{9CF193D9-9E43-4842-AC5F-071E70F2D3C3}">
      <dgm:prSet/>
      <dgm:spPr/>
      <dgm:t>
        <a:bodyPr/>
        <a:lstStyle/>
        <a:p>
          <a:pPr rtl="0"/>
          <a:r>
            <a:rPr lang="en-US" dirty="0" smtClean="0"/>
            <a:t>57: Special Browsers</a:t>
          </a:r>
          <a:endParaRPr lang="en-US" dirty="0"/>
        </a:p>
      </dgm:t>
    </dgm:pt>
    <dgm:pt modelId="{9758B625-CB8B-47E0-BA4E-DFD10C383765}" type="parTrans" cxnId="{CD0055AC-28C3-4CC3-87B5-A0EF152F4CB9}">
      <dgm:prSet/>
      <dgm:spPr/>
      <dgm:t>
        <a:bodyPr/>
        <a:lstStyle/>
        <a:p>
          <a:endParaRPr lang="en-US"/>
        </a:p>
      </dgm:t>
    </dgm:pt>
    <dgm:pt modelId="{8CDF127B-ABDE-4618-8A87-A754BC75D0B0}" type="sibTrans" cxnId="{CD0055AC-28C3-4CC3-87B5-A0EF152F4CB9}">
      <dgm:prSet/>
      <dgm:spPr/>
      <dgm:t>
        <a:bodyPr/>
        <a:lstStyle/>
        <a:p>
          <a:endParaRPr lang="en-US"/>
        </a:p>
      </dgm:t>
    </dgm:pt>
    <dgm:pt modelId="{3B4ECFFF-C0C0-4071-961F-70C871A5AE38}">
      <dgm:prSet/>
      <dgm:spPr/>
      <dgm:t>
        <a:bodyPr/>
        <a:lstStyle/>
        <a:p>
          <a:pPr rtl="0"/>
          <a:r>
            <a:rPr lang="en-US" dirty="0" smtClean="0"/>
            <a:t>58: Trust</a:t>
          </a:r>
          <a:endParaRPr lang="en-US" dirty="0"/>
        </a:p>
      </dgm:t>
    </dgm:pt>
    <dgm:pt modelId="{1BFBE6C5-0D0B-4633-8AF8-85B6EA66971E}" type="parTrans" cxnId="{7D0C5FE4-201B-4054-9DA2-9170478C1D7A}">
      <dgm:prSet/>
      <dgm:spPr/>
      <dgm:t>
        <a:bodyPr/>
        <a:lstStyle/>
        <a:p>
          <a:endParaRPr lang="en-US"/>
        </a:p>
      </dgm:t>
    </dgm:pt>
    <dgm:pt modelId="{20161BAE-55CE-4DE9-90E3-4999C8B8A233}" type="sibTrans" cxnId="{7D0C5FE4-201B-4054-9DA2-9170478C1D7A}">
      <dgm:prSet/>
      <dgm:spPr/>
      <dgm:t>
        <a:bodyPr/>
        <a:lstStyle/>
        <a:p>
          <a:endParaRPr lang="en-US"/>
        </a:p>
      </dgm:t>
    </dgm:pt>
    <dgm:pt modelId="{C92BF923-B8A8-44BB-B919-7B10718AEE10}">
      <dgm:prSet/>
      <dgm:spPr/>
      <dgm:t>
        <a:bodyPr/>
        <a:lstStyle/>
        <a:p>
          <a:pPr rtl="0"/>
          <a:r>
            <a:rPr lang="en-US" dirty="0" smtClean="0"/>
            <a:t>59: Identify</a:t>
          </a:r>
          <a:endParaRPr lang="en-US" dirty="0"/>
        </a:p>
      </dgm:t>
    </dgm:pt>
    <dgm:pt modelId="{B2D1F066-2724-45FB-9744-A6DF12E71E48}" type="parTrans" cxnId="{8CAC0A6E-C636-4B14-99B7-77B0C7F685EE}">
      <dgm:prSet/>
      <dgm:spPr/>
      <dgm:t>
        <a:bodyPr/>
        <a:lstStyle/>
        <a:p>
          <a:endParaRPr lang="en-US"/>
        </a:p>
      </dgm:t>
    </dgm:pt>
    <dgm:pt modelId="{E568F852-3874-4A56-B706-78DF941152A4}" type="sibTrans" cxnId="{8CAC0A6E-C636-4B14-99B7-77B0C7F685EE}">
      <dgm:prSet/>
      <dgm:spPr/>
      <dgm:t>
        <a:bodyPr/>
        <a:lstStyle/>
        <a:p>
          <a:endParaRPr lang="en-US"/>
        </a:p>
      </dgm:t>
    </dgm:pt>
    <dgm:pt modelId="{C45372C9-2772-49F1-A07F-F40DBE4C0170}">
      <dgm:prSet/>
      <dgm:spPr/>
      <dgm:t>
        <a:bodyPr/>
        <a:lstStyle/>
        <a:p>
          <a:pPr rtl="0"/>
          <a:r>
            <a:rPr lang="en-US" dirty="0" smtClean="0"/>
            <a:t>60: Verify</a:t>
          </a:r>
          <a:endParaRPr lang="en-US" dirty="0"/>
        </a:p>
      </dgm:t>
    </dgm:pt>
    <dgm:pt modelId="{FAC62C95-3A78-4532-BF1D-AADE3C840F77}" type="parTrans" cxnId="{5CFA2B27-F214-4212-98C8-FCB819EA1F2B}">
      <dgm:prSet/>
      <dgm:spPr/>
      <dgm:t>
        <a:bodyPr/>
        <a:lstStyle/>
        <a:p>
          <a:endParaRPr lang="en-US"/>
        </a:p>
      </dgm:t>
    </dgm:pt>
    <dgm:pt modelId="{9E8CB506-1D9D-41C3-94ED-64FB73FB86EB}" type="sibTrans" cxnId="{5CFA2B27-F214-4212-98C8-FCB819EA1F2B}">
      <dgm:prSet/>
      <dgm:spPr/>
      <dgm:t>
        <a:bodyPr/>
        <a:lstStyle/>
        <a:p>
          <a:endParaRPr lang="en-US"/>
        </a:p>
      </dgm:t>
    </dgm:pt>
    <dgm:pt modelId="{B562CBEC-1E5C-4FBE-9483-664536D146E9}">
      <dgm:prSet/>
      <dgm:spPr/>
      <dgm:t>
        <a:bodyPr/>
        <a:lstStyle/>
        <a:p>
          <a:pPr rtl="0"/>
          <a:r>
            <a:rPr lang="en-US" dirty="0" smtClean="0"/>
            <a:t>61: Real-Time Monitoring</a:t>
          </a:r>
          <a:endParaRPr lang="en-US" dirty="0"/>
        </a:p>
      </dgm:t>
    </dgm:pt>
    <dgm:pt modelId="{6413F2F9-D3CC-4872-8293-E8B76A294A3F}" type="parTrans" cxnId="{52F4E48F-BFE9-40BF-867A-A79853400BE5}">
      <dgm:prSet/>
      <dgm:spPr/>
      <dgm:t>
        <a:bodyPr/>
        <a:lstStyle/>
        <a:p>
          <a:endParaRPr lang="en-US"/>
        </a:p>
      </dgm:t>
    </dgm:pt>
    <dgm:pt modelId="{828B9DCE-6F0E-403B-BB88-1CDB0E17397D}" type="sibTrans" cxnId="{52F4E48F-BFE9-40BF-867A-A79853400BE5}">
      <dgm:prSet/>
      <dgm:spPr/>
      <dgm:t>
        <a:bodyPr/>
        <a:lstStyle/>
        <a:p>
          <a:endParaRPr lang="en-US"/>
        </a:p>
      </dgm:t>
    </dgm:pt>
    <dgm:pt modelId="{797290D7-B9B7-4067-AE5B-51FA3746E4E8}">
      <dgm:prSet/>
      <dgm:spPr/>
      <dgm:t>
        <a:bodyPr/>
        <a:lstStyle/>
        <a:p>
          <a:pPr rtl="0"/>
          <a:r>
            <a:rPr lang="en-US" dirty="0" smtClean="0"/>
            <a:t>62: View User Progress</a:t>
          </a:r>
          <a:endParaRPr lang="en-US" dirty="0"/>
        </a:p>
      </dgm:t>
    </dgm:pt>
    <dgm:pt modelId="{91BA55BB-A570-4C99-9626-13924803B4D8}" type="parTrans" cxnId="{D985DDA1-4BCE-45D9-9B45-3C31E667806C}">
      <dgm:prSet/>
      <dgm:spPr/>
      <dgm:t>
        <a:bodyPr/>
        <a:lstStyle/>
        <a:p>
          <a:endParaRPr lang="en-US"/>
        </a:p>
      </dgm:t>
    </dgm:pt>
    <dgm:pt modelId="{7CADF555-3C97-4F90-9C55-33070F671F95}" type="sibTrans" cxnId="{D985DDA1-4BCE-45D9-9B45-3C31E667806C}">
      <dgm:prSet/>
      <dgm:spPr/>
      <dgm:t>
        <a:bodyPr/>
        <a:lstStyle/>
        <a:p>
          <a:endParaRPr lang="en-US"/>
        </a:p>
      </dgm:t>
    </dgm:pt>
    <dgm:pt modelId="{756D6995-C61D-4FFD-AE3D-705BA9D8DE1C}">
      <dgm:prSet/>
      <dgm:spPr/>
      <dgm:t>
        <a:bodyPr/>
        <a:lstStyle/>
        <a:p>
          <a:pPr rtl="0"/>
          <a:r>
            <a:rPr lang="en-US" dirty="0" smtClean="0"/>
            <a:t>63: Challenge Questions</a:t>
          </a:r>
          <a:endParaRPr lang="en-US" dirty="0"/>
        </a:p>
      </dgm:t>
    </dgm:pt>
    <dgm:pt modelId="{C66476F7-AFB3-48F7-9EF5-BA89A76B6E63}" type="parTrans" cxnId="{0CF08FFB-097A-4599-9949-D9A4E4CB0399}">
      <dgm:prSet/>
      <dgm:spPr/>
      <dgm:t>
        <a:bodyPr/>
        <a:lstStyle/>
        <a:p>
          <a:endParaRPr lang="en-US"/>
        </a:p>
      </dgm:t>
    </dgm:pt>
    <dgm:pt modelId="{73203FFD-14EB-4EE8-B088-E20CF7D667FB}" type="sibTrans" cxnId="{0CF08FFB-097A-4599-9949-D9A4E4CB0399}">
      <dgm:prSet/>
      <dgm:spPr/>
      <dgm:t>
        <a:bodyPr/>
        <a:lstStyle/>
        <a:p>
          <a:endParaRPr lang="en-US"/>
        </a:p>
      </dgm:t>
    </dgm:pt>
    <dgm:pt modelId="{9A1BD539-A97D-402D-A480-0F5BE702FB18}">
      <dgm:prSet/>
      <dgm:spPr/>
      <dgm:t>
        <a:bodyPr/>
        <a:lstStyle/>
        <a:p>
          <a:pPr rtl="0"/>
          <a:r>
            <a:rPr lang="en-US" dirty="0" smtClean="0"/>
            <a:t>64: Design for Application</a:t>
          </a:r>
          <a:endParaRPr lang="en-US" dirty="0"/>
        </a:p>
      </dgm:t>
    </dgm:pt>
    <dgm:pt modelId="{C1691651-D088-4E22-B128-24AE444451D1}" type="parTrans" cxnId="{835BC40D-7E4E-486C-B4E3-4606555B3E41}">
      <dgm:prSet/>
      <dgm:spPr/>
      <dgm:t>
        <a:bodyPr/>
        <a:lstStyle/>
        <a:p>
          <a:endParaRPr lang="en-US"/>
        </a:p>
      </dgm:t>
    </dgm:pt>
    <dgm:pt modelId="{0B9D7B40-0FE8-449A-BA72-9A93AF0B0556}" type="sibTrans" cxnId="{835BC40D-7E4E-486C-B4E3-4606555B3E41}">
      <dgm:prSet/>
      <dgm:spPr/>
      <dgm:t>
        <a:bodyPr/>
        <a:lstStyle/>
        <a:p>
          <a:endParaRPr lang="en-US"/>
        </a:p>
      </dgm:t>
    </dgm:pt>
    <dgm:pt modelId="{56ADF8CA-9A28-4F96-9B3A-8E2E4246608B}">
      <dgm:prSet/>
      <dgm:spPr/>
      <dgm:t>
        <a:bodyPr/>
        <a:lstStyle/>
        <a:p>
          <a:pPr rtl="0"/>
          <a:r>
            <a:rPr lang="en-US" dirty="0" smtClean="0"/>
            <a:t>65: Expect Resource Use</a:t>
          </a:r>
          <a:endParaRPr lang="en-US" dirty="0"/>
        </a:p>
      </dgm:t>
    </dgm:pt>
    <dgm:pt modelId="{D4B6E659-972D-4758-838D-A4D678D7CEE9}" type="parTrans" cxnId="{8F120A1A-2D9F-4430-9563-581751AE0548}">
      <dgm:prSet/>
      <dgm:spPr/>
      <dgm:t>
        <a:bodyPr/>
        <a:lstStyle/>
        <a:p>
          <a:endParaRPr lang="en-US"/>
        </a:p>
      </dgm:t>
    </dgm:pt>
    <dgm:pt modelId="{4ED3139A-4301-4741-938F-7A450FD5CD0A}" type="sibTrans" cxnId="{8F120A1A-2D9F-4430-9563-581751AE0548}">
      <dgm:prSet/>
      <dgm:spPr/>
      <dgm:t>
        <a:bodyPr/>
        <a:lstStyle/>
        <a:p>
          <a:endParaRPr lang="en-US"/>
        </a:p>
      </dgm:t>
    </dgm:pt>
    <dgm:pt modelId="{D5009501-35D9-450F-BFFE-3197E93CB662}" type="pres">
      <dgm:prSet presAssocID="{D04D2249-0C9C-4DB8-A6B4-83C50034666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EED90D-52CE-4A76-BD5A-7B1B6CB0C548}" type="pres">
      <dgm:prSet presAssocID="{BB2193F2-4B0B-4DBF-9D04-47D73A0CB285}" presName="node" presStyleLbl="node1" presStyleIdx="0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4A2400-8187-4F58-8D6D-3C4FBFC0B98D}" type="pres">
      <dgm:prSet presAssocID="{232950AF-9469-4DCC-A34D-81B131CAFA70}" presName="sibTrans" presStyleCnt="0"/>
      <dgm:spPr/>
    </dgm:pt>
    <dgm:pt modelId="{33D6DCBD-23FC-49F8-9270-FDE40B0D796A}" type="pres">
      <dgm:prSet presAssocID="{CE112BF5-DF8F-4A56-B4C1-40A2A03E2C82}" presName="node" presStyleLbl="node1" presStyleIdx="1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11CF2F-355F-440E-84D4-8F98C5E54006}" type="pres">
      <dgm:prSet presAssocID="{B6D1D166-B344-4633-9268-FF9754C7EE0F}" presName="sibTrans" presStyleCnt="0"/>
      <dgm:spPr/>
    </dgm:pt>
    <dgm:pt modelId="{46037B9E-46C6-4BCC-8267-C21989C6917A}" type="pres">
      <dgm:prSet presAssocID="{E74CC415-D7F7-4DE7-BADA-E9533449DA63}" presName="node" presStyleLbl="node1" presStyleIdx="2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0B3D16-07AA-4DD4-B2F9-4ECDDB641413}" type="pres">
      <dgm:prSet presAssocID="{D63F7E71-DA50-47E4-8F2C-09760A9D489C}" presName="sibTrans" presStyleCnt="0"/>
      <dgm:spPr/>
    </dgm:pt>
    <dgm:pt modelId="{D36D7969-3547-429C-B86D-92213C756EF0}" type="pres">
      <dgm:prSet presAssocID="{7BE191A0-9D79-44B4-B504-5BA22DD09B94}" presName="node" presStyleLbl="node1" presStyleIdx="3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DE0069-C8CF-459E-9923-417CAA80A88B}" type="pres">
      <dgm:prSet presAssocID="{0E7D2A3A-F179-4D40-88EF-556F41AC2136}" presName="sibTrans" presStyleCnt="0"/>
      <dgm:spPr/>
    </dgm:pt>
    <dgm:pt modelId="{251271BF-41A5-4A50-9F48-52DD65DDD3A6}" type="pres">
      <dgm:prSet presAssocID="{9CF193D9-9E43-4842-AC5F-071E70F2D3C3}" presName="node" presStyleLbl="node1" presStyleIdx="4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F3F565-964A-4120-A315-7768DAE3337E}" type="pres">
      <dgm:prSet presAssocID="{8CDF127B-ABDE-4618-8A87-A754BC75D0B0}" presName="sibTrans" presStyleCnt="0"/>
      <dgm:spPr/>
    </dgm:pt>
    <dgm:pt modelId="{23CBC98E-634C-4527-9D21-19C3D84EB655}" type="pres">
      <dgm:prSet presAssocID="{3B4ECFFF-C0C0-4071-961F-70C871A5AE38}" presName="node" presStyleLbl="node1" presStyleIdx="5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995528-C3A5-420E-88DB-C9E957B5F1BC}" type="pres">
      <dgm:prSet presAssocID="{20161BAE-55CE-4DE9-90E3-4999C8B8A233}" presName="sibTrans" presStyleCnt="0"/>
      <dgm:spPr/>
    </dgm:pt>
    <dgm:pt modelId="{C7A0B23A-C841-4FEC-BCA2-E3E8C7B76C8F}" type="pres">
      <dgm:prSet presAssocID="{C92BF923-B8A8-44BB-B919-7B10718AEE10}" presName="node" presStyleLbl="node1" presStyleIdx="6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520147-D169-4C15-9E30-3A99387E8FB7}" type="pres">
      <dgm:prSet presAssocID="{E568F852-3874-4A56-B706-78DF941152A4}" presName="sibTrans" presStyleCnt="0"/>
      <dgm:spPr/>
    </dgm:pt>
    <dgm:pt modelId="{FAEF05A4-5CE9-471F-A74D-A515684BF59A}" type="pres">
      <dgm:prSet presAssocID="{C45372C9-2772-49F1-A07F-F40DBE4C0170}" presName="node" presStyleLbl="node1" presStyleIdx="7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972DB7-1516-4F36-857A-FFB5F4B06A4A}" type="pres">
      <dgm:prSet presAssocID="{9E8CB506-1D9D-41C3-94ED-64FB73FB86EB}" presName="sibTrans" presStyleCnt="0"/>
      <dgm:spPr/>
    </dgm:pt>
    <dgm:pt modelId="{10B4906E-6F2F-4BD1-B35D-ABFF10508BBC}" type="pres">
      <dgm:prSet presAssocID="{B562CBEC-1E5C-4FBE-9483-664536D146E9}" presName="node" presStyleLbl="node1" presStyleIdx="8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4E1636-A4CA-49A4-9A71-6EDAD07CBF6A}" type="pres">
      <dgm:prSet presAssocID="{828B9DCE-6F0E-403B-BB88-1CDB0E17397D}" presName="sibTrans" presStyleCnt="0"/>
      <dgm:spPr/>
    </dgm:pt>
    <dgm:pt modelId="{E1DA5B4B-20B0-4223-8D55-2ED54A07B700}" type="pres">
      <dgm:prSet presAssocID="{797290D7-B9B7-4067-AE5B-51FA3746E4E8}" presName="node" presStyleLbl="node1" presStyleIdx="9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1CE1F3-B481-4E08-8951-3A0BB76D0C12}" type="pres">
      <dgm:prSet presAssocID="{7CADF555-3C97-4F90-9C55-33070F671F95}" presName="sibTrans" presStyleCnt="0"/>
      <dgm:spPr/>
    </dgm:pt>
    <dgm:pt modelId="{43D60373-863F-40CF-B1CC-CF57B243C7D8}" type="pres">
      <dgm:prSet presAssocID="{756D6995-C61D-4FFD-AE3D-705BA9D8DE1C}" presName="node" presStyleLbl="node1" presStyleIdx="10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1B1E11-4BAF-46C6-B870-59C2CAE17856}" type="pres">
      <dgm:prSet presAssocID="{73203FFD-14EB-4EE8-B088-E20CF7D667FB}" presName="sibTrans" presStyleCnt="0"/>
      <dgm:spPr/>
    </dgm:pt>
    <dgm:pt modelId="{8C2F303E-36CC-4837-851C-31FB680077CA}" type="pres">
      <dgm:prSet presAssocID="{9A1BD539-A97D-402D-A480-0F5BE702FB18}" presName="node" presStyleLbl="node1" presStyleIdx="11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9B1052-0D8D-43DF-A61F-1EAD7AF78E78}" type="pres">
      <dgm:prSet presAssocID="{0B9D7B40-0FE8-449A-BA72-9A93AF0B0556}" presName="sibTrans" presStyleCnt="0"/>
      <dgm:spPr/>
    </dgm:pt>
    <dgm:pt modelId="{FD703A62-0738-4476-BE3D-EE5991AED1DC}" type="pres">
      <dgm:prSet presAssocID="{56ADF8CA-9A28-4F96-9B3A-8E2E4246608B}" presName="node" presStyleLbl="node1" presStyleIdx="12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740A00-96E5-4466-BE6A-D893A53FEF7A}" srcId="{D04D2249-0C9C-4DB8-A6B4-83C500346663}" destId="{BB2193F2-4B0B-4DBF-9D04-47D73A0CB285}" srcOrd="0" destOrd="0" parTransId="{31565522-5D85-4A16-B9D0-0E29F4A45B26}" sibTransId="{232950AF-9469-4DCC-A34D-81B131CAFA70}"/>
    <dgm:cxn modelId="{D985DDA1-4BCE-45D9-9B45-3C31E667806C}" srcId="{D04D2249-0C9C-4DB8-A6B4-83C500346663}" destId="{797290D7-B9B7-4067-AE5B-51FA3746E4E8}" srcOrd="9" destOrd="0" parTransId="{91BA55BB-A570-4C99-9626-13924803B4D8}" sibTransId="{7CADF555-3C97-4F90-9C55-33070F671F95}"/>
    <dgm:cxn modelId="{8F120A1A-2D9F-4430-9563-581751AE0548}" srcId="{D04D2249-0C9C-4DB8-A6B4-83C500346663}" destId="{56ADF8CA-9A28-4F96-9B3A-8E2E4246608B}" srcOrd="12" destOrd="0" parTransId="{D4B6E659-972D-4758-838D-A4D678D7CEE9}" sibTransId="{4ED3139A-4301-4741-938F-7A450FD5CD0A}"/>
    <dgm:cxn modelId="{FC519832-584F-44D0-A14D-3DC23D2D38E1}" type="presOf" srcId="{9A1BD539-A97D-402D-A480-0F5BE702FB18}" destId="{8C2F303E-36CC-4837-851C-31FB680077CA}" srcOrd="0" destOrd="0" presId="urn:microsoft.com/office/officeart/2005/8/layout/default"/>
    <dgm:cxn modelId="{DF7B75CB-F5F3-4AD7-8B43-36B2608CB51A}" srcId="{D04D2249-0C9C-4DB8-A6B4-83C500346663}" destId="{E74CC415-D7F7-4DE7-BADA-E9533449DA63}" srcOrd="2" destOrd="0" parTransId="{D22B5FA8-9A70-42F4-9FD4-00AF3EE2E473}" sibTransId="{D63F7E71-DA50-47E4-8F2C-09760A9D489C}"/>
    <dgm:cxn modelId="{01A2CEBD-1987-4070-8C20-09382584E9D3}" srcId="{D04D2249-0C9C-4DB8-A6B4-83C500346663}" destId="{7BE191A0-9D79-44B4-B504-5BA22DD09B94}" srcOrd="3" destOrd="0" parTransId="{4DE8BC5B-F36B-46A2-96FE-A35F9C222932}" sibTransId="{0E7D2A3A-F179-4D40-88EF-556F41AC2136}"/>
    <dgm:cxn modelId="{0CF08FFB-097A-4599-9949-D9A4E4CB0399}" srcId="{D04D2249-0C9C-4DB8-A6B4-83C500346663}" destId="{756D6995-C61D-4FFD-AE3D-705BA9D8DE1C}" srcOrd="10" destOrd="0" parTransId="{C66476F7-AFB3-48F7-9EF5-BA89A76B6E63}" sibTransId="{73203FFD-14EB-4EE8-B088-E20CF7D667FB}"/>
    <dgm:cxn modelId="{C6DF53BF-8F58-49BF-A7E9-A535E38E1975}" type="presOf" srcId="{E74CC415-D7F7-4DE7-BADA-E9533449DA63}" destId="{46037B9E-46C6-4BCC-8267-C21989C6917A}" srcOrd="0" destOrd="0" presId="urn:microsoft.com/office/officeart/2005/8/layout/default"/>
    <dgm:cxn modelId="{946E40CD-7667-4B55-8FF3-CB4CD56D48C4}" type="presOf" srcId="{BB2193F2-4B0B-4DBF-9D04-47D73A0CB285}" destId="{B2EED90D-52CE-4A76-BD5A-7B1B6CB0C548}" srcOrd="0" destOrd="0" presId="urn:microsoft.com/office/officeart/2005/8/layout/default"/>
    <dgm:cxn modelId="{8CAC0A6E-C636-4B14-99B7-77B0C7F685EE}" srcId="{D04D2249-0C9C-4DB8-A6B4-83C500346663}" destId="{C92BF923-B8A8-44BB-B919-7B10718AEE10}" srcOrd="6" destOrd="0" parTransId="{B2D1F066-2724-45FB-9744-A6DF12E71E48}" sibTransId="{E568F852-3874-4A56-B706-78DF941152A4}"/>
    <dgm:cxn modelId="{4B803B3D-CB94-4C09-A88F-D4D5E1B6633A}" type="presOf" srcId="{CE112BF5-DF8F-4A56-B4C1-40A2A03E2C82}" destId="{33D6DCBD-23FC-49F8-9270-FDE40B0D796A}" srcOrd="0" destOrd="0" presId="urn:microsoft.com/office/officeart/2005/8/layout/default"/>
    <dgm:cxn modelId="{FC79B914-D224-4B7D-9FF5-12555DFDCAF9}" type="presOf" srcId="{C92BF923-B8A8-44BB-B919-7B10718AEE10}" destId="{C7A0B23A-C841-4FEC-BCA2-E3E8C7B76C8F}" srcOrd="0" destOrd="0" presId="urn:microsoft.com/office/officeart/2005/8/layout/default"/>
    <dgm:cxn modelId="{5CFA2B27-F214-4212-98C8-FCB819EA1F2B}" srcId="{D04D2249-0C9C-4DB8-A6B4-83C500346663}" destId="{C45372C9-2772-49F1-A07F-F40DBE4C0170}" srcOrd="7" destOrd="0" parTransId="{FAC62C95-3A78-4532-BF1D-AADE3C840F77}" sibTransId="{9E8CB506-1D9D-41C3-94ED-64FB73FB86EB}"/>
    <dgm:cxn modelId="{5FCB2F76-E165-4DA1-B56D-349E91087339}" srcId="{D04D2249-0C9C-4DB8-A6B4-83C500346663}" destId="{CE112BF5-DF8F-4A56-B4C1-40A2A03E2C82}" srcOrd="1" destOrd="0" parTransId="{702D461D-66F2-4792-B56A-52B5234DF602}" sibTransId="{B6D1D166-B344-4633-9268-FF9754C7EE0F}"/>
    <dgm:cxn modelId="{7D0C5FE4-201B-4054-9DA2-9170478C1D7A}" srcId="{D04D2249-0C9C-4DB8-A6B4-83C500346663}" destId="{3B4ECFFF-C0C0-4071-961F-70C871A5AE38}" srcOrd="5" destOrd="0" parTransId="{1BFBE6C5-0D0B-4633-8AF8-85B6EA66971E}" sibTransId="{20161BAE-55CE-4DE9-90E3-4999C8B8A233}"/>
    <dgm:cxn modelId="{CD0055AC-28C3-4CC3-87B5-A0EF152F4CB9}" srcId="{D04D2249-0C9C-4DB8-A6B4-83C500346663}" destId="{9CF193D9-9E43-4842-AC5F-071E70F2D3C3}" srcOrd="4" destOrd="0" parTransId="{9758B625-CB8B-47E0-BA4E-DFD10C383765}" sibTransId="{8CDF127B-ABDE-4618-8A87-A754BC75D0B0}"/>
    <dgm:cxn modelId="{52F4E48F-BFE9-40BF-867A-A79853400BE5}" srcId="{D04D2249-0C9C-4DB8-A6B4-83C500346663}" destId="{B562CBEC-1E5C-4FBE-9483-664536D146E9}" srcOrd="8" destOrd="0" parTransId="{6413F2F9-D3CC-4872-8293-E8B76A294A3F}" sibTransId="{828B9DCE-6F0E-403B-BB88-1CDB0E17397D}"/>
    <dgm:cxn modelId="{C0565ED9-8470-4C67-AD5D-7A775BD5ECD4}" type="presOf" srcId="{D04D2249-0C9C-4DB8-A6B4-83C500346663}" destId="{D5009501-35D9-450F-BFFE-3197E93CB662}" srcOrd="0" destOrd="0" presId="urn:microsoft.com/office/officeart/2005/8/layout/default"/>
    <dgm:cxn modelId="{82A4169A-1477-4D62-8727-1B198ADCAC51}" type="presOf" srcId="{3B4ECFFF-C0C0-4071-961F-70C871A5AE38}" destId="{23CBC98E-634C-4527-9D21-19C3D84EB655}" srcOrd="0" destOrd="0" presId="urn:microsoft.com/office/officeart/2005/8/layout/default"/>
    <dgm:cxn modelId="{539949E5-0161-4F92-ADE1-AABCB4752100}" type="presOf" srcId="{C45372C9-2772-49F1-A07F-F40DBE4C0170}" destId="{FAEF05A4-5CE9-471F-A74D-A515684BF59A}" srcOrd="0" destOrd="0" presId="urn:microsoft.com/office/officeart/2005/8/layout/default"/>
    <dgm:cxn modelId="{7B4B2031-78AF-40AF-A528-0C2DFA045AB4}" type="presOf" srcId="{797290D7-B9B7-4067-AE5B-51FA3746E4E8}" destId="{E1DA5B4B-20B0-4223-8D55-2ED54A07B700}" srcOrd="0" destOrd="0" presId="urn:microsoft.com/office/officeart/2005/8/layout/default"/>
    <dgm:cxn modelId="{835BC40D-7E4E-486C-B4E3-4606555B3E41}" srcId="{D04D2249-0C9C-4DB8-A6B4-83C500346663}" destId="{9A1BD539-A97D-402D-A480-0F5BE702FB18}" srcOrd="11" destOrd="0" parTransId="{C1691651-D088-4E22-B128-24AE444451D1}" sibTransId="{0B9D7B40-0FE8-449A-BA72-9A93AF0B0556}"/>
    <dgm:cxn modelId="{101DBDDA-9458-4C7F-9C92-69B18437C9F9}" type="presOf" srcId="{7BE191A0-9D79-44B4-B504-5BA22DD09B94}" destId="{D36D7969-3547-429C-B86D-92213C756EF0}" srcOrd="0" destOrd="0" presId="urn:microsoft.com/office/officeart/2005/8/layout/default"/>
    <dgm:cxn modelId="{61E3FE0C-1FD2-4C70-B524-3DDE88F9C648}" type="presOf" srcId="{B562CBEC-1E5C-4FBE-9483-664536D146E9}" destId="{10B4906E-6F2F-4BD1-B35D-ABFF10508BBC}" srcOrd="0" destOrd="0" presId="urn:microsoft.com/office/officeart/2005/8/layout/default"/>
    <dgm:cxn modelId="{2F04AF1A-8B36-473B-823F-F45715B022CB}" type="presOf" srcId="{756D6995-C61D-4FFD-AE3D-705BA9D8DE1C}" destId="{43D60373-863F-40CF-B1CC-CF57B243C7D8}" srcOrd="0" destOrd="0" presId="urn:microsoft.com/office/officeart/2005/8/layout/default"/>
    <dgm:cxn modelId="{4BB56C2B-0F16-45DE-A9C4-C69F0147220A}" type="presOf" srcId="{56ADF8CA-9A28-4F96-9B3A-8E2E4246608B}" destId="{FD703A62-0738-4476-BE3D-EE5991AED1DC}" srcOrd="0" destOrd="0" presId="urn:microsoft.com/office/officeart/2005/8/layout/default"/>
    <dgm:cxn modelId="{4A046439-BFE7-454B-AE4A-D06156DEE15C}" type="presOf" srcId="{9CF193D9-9E43-4842-AC5F-071E70F2D3C3}" destId="{251271BF-41A5-4A50-9F48-52DD65DDD3A6}" srcOrd="0" destOrd="0" presId="urn:microsoft.com/office/officeart/2005/8/layout/default"/>
    <dgm:cxn modelId="{6C9CD7CB-EBCD-4C9A-9D95-C3939EB2DFAE}" type="presParOf" srcId="{D5009501-35D9-450F-BFFE-3197E93CB662}" destId="{B2EED90D-52CE-4A76-BD5A-7B1B6CB0C548}" srcOrd="0" destOrd="0" presId="urn:microsoft.com/office/officeart/2005/8/layout/default"/>
    <dgm:cxn modelId="{307D5406-9B47-410F-83A8-CBAC7BD442AF}" type="presParOf" srcId="{D5009501-35D9-450F-BFFE-3197E93CB662}" destId="{754A2400-8187-4F58-8D6D-3C4FBFC0B98D}" srcOrd="1" destOrd="0" presId="urn:microsoft.com/office/officeart/2005/8/layout/default"/>
    <dgm:cxn modelId="{4432D262-FFEA-4D09-BA9F-5DEDAE9F8D4B}" type="presParOf" srcId="{D5009501-35D9-450F-BFFE-3197E93CB662}" destId="{33D6DCBD-23FC-49F8-9270-FDE40B0D796A}" srcOrd="2" destOrd="0" presId="urn:microsoft.com/office/officeart/2005/8/layout/default"/>
    <dgm:cxn modelId="{19D0DCC6-2CAE-44BC-AE39-7FB795A4A23E}" type="presParOf" srcId="{D5009501-35D9-450F-BFFE-3197E93CB662}" destId="{4F11CF2F-355F-440E-84D4-8F98C5E54006}" srcOrd="3" destOrd="0" presId="urn:microsoft.com/office/officeart/2005/8/layout/default"/>
    <dgm:cxn modelId="{72873BB4-B1EB-44C8-98A2-818354747E1E}" type="presParOf" srcId="{D5009501-35D9-450F-BFFE-3197E93CB662}" destId="{46037B9E-46C6-4BCC-8267-C21989C6917A}" srcOrd="4" destOrd="0" presId="urn:microsoft.com/office/officeart/2005/8/layout/default"/>
    <dgm:cxn modelId="{7207A6CC-B9C7-46DC-AB58-AA9360D54921}" type="presParOf" srcId="{D5009501-35D9-450F-BFFE-3197E93CB662}" destId="{350B3D16-07AA-4DD4-B2F9-4ECDDB641413}" srcOrd="5" destOrd="0" presId="urn:microsoft.com/office/officeart/2005/8/layout/default"/>
    <dgm:cxn modelId="{4DB03F0D-BAE4-40C9-9CD6-993D308ED86A}" type="presParOf" srcId="{D5009501-35D9-450F-BFFE-3197E93CB662}" destId="{D36D7969-3547-429C-B86D-92213C756EF0}" srcOrd="6" destOrd="0" presId="urn:microsoft.com/office/officeart/2005/8/layout/default"/>
    <dgm:cxn modelId="{0C20878E-CCFC-4D04-89C2-BBC9FE59A90B}" type="presParOf" srcId="{D5009501-35D9-450F-BFFE-3197E93CB662}" destId="{4EDE0069-C8CF-459E-9923-417CAA80A88B}" srcOrd="7" destOrd="0" presId="urn:microsoft.com/office/officeart/2005/8/layout/default"/>
    <dgm:cxn modelId="{30E917C5-2AAC-4616-997B-C37074E98CCA}" type="presParOf" srcId="{D5009501-35D9-450F-BFFE-3197E93CB662}" destId="{251271BF-41A5-4A50-9F48-52DD65DDD3A6}" srcOrd="8" destOrd="0" presId="urn:microsoft.com/office/officeart/2005/8/layout/default"/>
    <dgm:cxn modelId="{6081ED53-AF87-4FC2-983C-716B3FEC3251}" type="presParOf" srcId="{D5009501-35D9-450F-BFFE-3197E93CB662}" destId="{89F3F565-964A-4120-A315-7768DAE3337E}" srcOrd="9" destOrd="0" presId="urn:microsoft.com/office/officeart/2005/8/layout/default"/>
    <dgm:cxn modelId="{A3D5727B-9686-402D-B555-4B5E2C5F0797}" type="presParOf" srcId="{D5009501-35D9-450F-BFFE-3197E93CB662}" destId="{23CBC98E-634C-4527-9D21-19C3D84EB655}" srcOrd="10" destOrd="0" presId="urn:microsoft.com/office/officeart/2005/8/layout/default"/>
    <dgm:cxn modelId="{1066F92A-B1A6-453B-86FC-746D8D715D60}" type="presParOf" srcId="{D5009501-35D9-450F-BFFE-3197E93CB662}" destId="{1F995528-C3A5-420E-88DB-C9E957B5F1BC}" srcOrd="11" destOrd="0" presId="urn:microsoft.com/office/officeart/2005/8/layout/default"/>
    <dgm:cxn modelId="{D4DA2E0C-3842-4FDD-AE4F-68EABFF1E9C5}" type="presParOf" srcId="{D5009501-35D9-450F-BFFE-3197E93CB662}" destId="{C7A0B23A-C841-4FEC-BCA2-E3E8C7B76C8F}" srcOrd="12" destOrd="0" presId="urn:microsoft.com/office/officeart/2005/8/layout/default"/>
    <dgm:cxn modelId="{1AA8ED62-5B30-4AD4-8869-5ADF73993F91}" type="presParOf" srcId="{D5009501-35D9-450F-BFFE-3197E93CB662}" destId="{9D520147-D169-4C15-9E30-3A99387E8FB7}" srcOrd="13" destOrd="0" presId="urn:microsoft.com/office/officeart/2005/8/layout/default"/>
    <dgm:cxn modelId="{95F20726-38BC-43C7-859A-F6C8C6A1E1C7}" type="presParOf" srcId="{D5009501-35D9-450F-BFFE-3197E93CB662}" destId="{FAEF05A4-5CE9-471F-A74D-A515684BF59A}" srcOrd="14" destOrd="0" presId="urn:microsoft.com/office/officeart/2005/8/layout/default"/>
    <dgm:cxn modelId="{B4564D37-69AB-41D6-8B6B-1CBA0485AFE5}" type="presParOf" srcId="{D5009501-35D9-450F-BFFE-3197E93CB662}" destId="{24972DB7-1516-4F36-857A-FFB5F4B06A4A}" srcOrd="15" destOrd="0" presId="urn:microsoft.com/office/officeart/2005/8/layout/default"/>
    <dgm:cxn modelId="{E01D21D9-E603-421A-A6FC-202EF9DA008F}" type="presParOf" srcId="{D5009501-35D9-450F-BFFE-3197E93CB662}" destId="{10B4906E-6F2F-4BD1-B35D-ABFF10508BBC}" srcOrd="16" destOrd="0" presId="urn:microsoft.com/office/officeart/2005/8/layout/default"/>
    <dgm:cxn modelId="{92D04490-F756-4569-A9BB-F7899DC35BD0}" type="presParOf" srcId="{D5009501-35D9-450F-BFFE-3197E93CB662}" destId="{7B4E1636-A4CA-49A4-9A71-6EDAD07CBF6A}" srcOrd="17" destOrd="0" presId="urn:microsoft.com/office/officeart/2005/8/layout/default"/>
    <dgm:cxn modelId="{82CFA50B-CD3E-40D6-A308-DAA8DCF052A5}" type="presParOf" srcId="{D5009501-35D9-450F-BFFE-3197E93CB662}" destId="{E1DA5B4B-20B0-4223-8D55-2ED54A07B700}" srcOrd="18" destOrd="0" presId="urn:microsoft.com/office/officeart/2005/8/layout/default"/>
    <dgm:cxn modelId="{80AF9864-4E86-4E70-A1F8-97BC6C3C54AD}" type="presParOf" srcId="{D5009501-35D9-450F-BFFE-3197E93CB662}" destId="{AF1CE1F3-B481-4E08-8951-3A0BB76D0C12}" srcOrd="19" destOrd="0" presId="urn:microsoft.com/office/officeart/2005/8/layout/default"/>
    <dgm:cxn modelId="{093E8F48-0AEF-472D-966D-8A104F40FF26}" type="presParOf" srcId="{D5009501-35D9-450F-BFFE-3197E93CB662}" destId="{43D60373-863F-40CF-B1CC-CF57B243C7D8}" srcOrd="20" destOrd="0" presId="urn:microsoft.com/office/officeart/2005/8/layout/default"/>
    <dgm:cxn modelId="{AC684735-AE05-4427-B81C-9C33DE883169}" type="presParOf" srcId="{D5009501-35D9-450F-BFFE-3197E93CB662}" destId="{981B1E11-4BAF-46C6-B870-59C2CAE17856}" srcOrd="21" destOrd="0" presId="urn:microsoft.com/office/officeart/2005/8/layout/default"/>
    <dgm:cxn modelId="{B41CF6DA-B20F-4A2C-91C5-E81B19AC3042}" type="presParOf" srcId="{D5009501-35D9-450F-BFFE-3197E93CB662}" destId="{8C2F303E-36CC-4837-851C-31FB680077CA}" srcOrd="22" destOrd="0" presId="urn:microsoft.com/office/officeart/2005/8/layout/default"/>
    <dgm:cxn modelId="{9F497F67-90A6-4366-88D7-042E66504645}" type="presParOf" srcId="{D5009501-35D9-450F-BFFE-3197E93CB662}" destId="{E59B1052-0D8D-43DF-A61F-1EAD7AF78E78}" srcOrd="23" destOrd="0" presId="urn:microsoft.com/office/officeart/2005/8/layout/default"/>
    <dgm:cxn modelId="{0C758D8A-5AF1-4B59-92FA-44FE2FF7891A}" type="presParOf" srcId="{D5009501-35D9-450F-BFFE-3197E93CB662}" destId="{FD703A62-0738-4476-BE3D-EE5991AED1DC}" srcOrd="2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04D2249-0C9C-4DB8-A6B4-83C500346663}" type="doc">
      <dgm:prSet loTypeId="urn:microsoft.com/office/officeart/2005/8/layout/default" loCatId="list" qsTypeId="urn:microsoft.com/office/officeart/2005/8/quickstyle/3d6" qsCatId="3D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BB2193F2-4B0B-4DBF-9D04-47D73A0CB285}">
      <dgm:prSet/>
      <dgm:spPr/>
      <dgm:t>
        <a:bodyPr/>
        <a:lstStyle/>
        <a:p>
          <a:pPr rtl="0"/>
          <a:r>
            <a:rPr lang="en-US" dirty="0" smtClean="0"/>
            <a:t>66: Pick 3 Elements</a:t>
          </a:r>
          <a:endParaRPr lang="en-US" dirty="0"/>
        </a:p>
      </dgm:t>
    </dgm:pt>
    <dgm:pt modelId="{31565522-5D85-4A16-B9D0-0E29F4A45B26}" type="parTrans" cxnId="{6D740A00-96E5-4466-BE6A-D893A53FEF7A}">
      <dgm:prSet/>
      <dgm:spPr/>
      <dgm:t>
        <a:bodyPr/>
        <a:lstStyle/>
        <a:p>
          <a:endParaRPr lang="en-US"/>
        </a:p>
      </dgm:t>
    </dgm:pt>
    <dgm:pt modelId="{232950AF-9469-4DCC-A34D-81B131CAFA70}" type="sibTrans" cxnId="{6D740A00-96E5-4466-BE6A-D893A53FEF7A}">
      <dgm:prSet/>
      <dgm:spPr/>
      <dgm:t>
        <a:bodyPr/>
        <a:lstStyle/>
        <a:p>
          <a:endParaRPr lang="en-US"/>
        </a:p>
      </dgm:t>
    </dgm:pt>
    <dgm:pt modelId="{CE112BF5-DF8F-4A56-B4C1-40A2A03E2C82}">
      <dgm:prSet/>
      <dgm:spPr/>
      <dgm:t>
        <a:bodyPr/>
        <a:lstStyle/>
        <a:p>
          <a:pPr rtl="0"/>
          <a:r>
            <a:rPr lang="en-US" dirty="0" smtClean="0"/>
            <a:t>67: Text Appearance</a:t>
          </a:r>
          <a:endParaRPr lang="en-US" dirty="0"/>
        </a:p>
      </dgm:t>
    </dgm:pt>
    <dgm:pt modelId="{702D461D-66F2-4792-B56A-52B5234DF602}" type="parTrans" cxnId="{5FCB2F76-E165-4DA1-B56D-349E91087339}">
      <dgm:prSet/>
      <dgm:spPr/>
      <dgm:t>
        <a:bodyPr/>
        <a:lstStyle/>
        <a:p>
          <a:endParaRPr lang="en-US"/>
        </a:p>
      </dgm:t>
    </dgm:pt>
    <dgm:pt modelId="{B6D1D166-B344-4633-9268-FF9754C7EE0F}" type="sibTrans" cxnId="{5FCB2F76-E165-4DA1-B56D-349E91087339}">
      <dgm:prSet/>
      <dgm:spPr/>
      <dgm:t>
        <a:bodyPr/>
        <a:lstStyle/>
        <a:p>
          <a:endParaRPr lang="en-US"/>
        </a:p>
      </dgm:t>
    </dgm:pt>
    <dgm:pt modelId="{E74CC415-D7F7-4DE7-BADA-E9533449DA63}">
      <dgm:prSet/>
      <dgm:spPr/>
      <dgm:t>
        <a:bodyPr/>
        <a:lstStyle/>
        <a:p>
          <a:pPr rtl="0"/>
          <a:r>
            <a:rPr lang="en-US" dirty="0" smtClean="0"/>
            <a:t>68: Follow This Path</a:t>
          </a:r>
          <a:endParaRPr lang="en-US" dirty="0"/>
        </a:p>
      </dgm:t>
    </dgm:pt>
    <dgm:pt modelId="{D22B5FA8-9A70-42F4-9FD4-00AF3EE2E473}" type="parTrans" cxnId="{DF7B75CB-F5F3-4AD7-8B43-36B2608CB51A}">
      <dgm:prSet/>
      <dgm:spPr/>
      <dgm:t>
        <a:bodyPr/>
        <a:lstStyle/>
        <a:p>
          <a:endParaRPr lang="en-US"/>
        </a:p>
      </dgm:t>
    </dgm:pt>
    <dgm:pt modelId="{D63F7E71-DA50-47E4-8F2C-09760A9D489C}" type="sibTrans" cxnId="{DF7B75CB-F5F3-4AD7-8B43-36B2608CB51A}">
      <dgm:prSet/>
      <dgm:spPr/>
      <dgm:t>
        <a:bodyPr/>
        <a:lstStyle/>
        <a:p>
          <a:endParaRPr lang="en-US"/>
        </a:p>
      </dgm:t>
    </dgm:pt>
    <dgm:pt modelId="{7BE191A0-9D79-44B4-B504-5BA22DD09B94}">
      <dgm:prSet/>
      <dgm:spPr/>
      <dgm:t>
        <a:bodyPr/>
        <a:lstStyle/>
        <a:p>
          <a:pPr rtl="0"/>
          <a:r>
            <a:rPr lang="en-US" dirty="0" smtClean="0"/>
            <a:t>69: Modules, Modules, Stop</a:t>
          </a:r>
          <a:endParaRPr lang="en-US" dirty="0"/>
        </a:p>
      </dgm:t>
    </dgm:pt>
    <dgm:pt modelId="{4DE8BC5B-F36B-46A2-96FE-A35F9C222932}" type="parTrans" cxnId="{01A2CEBD-1987-4070-8C20-09382584E9D3}">
      <dgm:prSet/>
      <dgm:spPr/>
      <dgm:t>
        <a:bodyPr/>
        <a:lstStyle/>
        <a:p>
          <a:endParaRPr lang="en-US"/>
        </a:p>
      </dgm:t>
    </dgm:pt>
    <dgm:pt modelId="{0E7D2A3A-F179-4D40-88EF-556F41AC2136}" type="sibTrans" cxnId="{01A2CEBD-1987-4070-8C20-09382584E9D3}">
      <dgm:prSet/>
      <dgm:spPr/>
      <dgm:t>
        <a:bodyPr/>
        <a:lstStyle/>
        <a:p>
          <a:endParaRPr lang="en-US"/>
        </a:p>
      </dgm:t>
    </dgm:pt>
    <dgm:pt modelId="{9CF193D9-9E43-4842-AC5F-071E70F2D3C3}">
      <dgm:prSet/>
      <dgm:spPr/>
      <dgm:t>
        <a:bodyPr/>
        <a:lstStyle/>
        <a:p>
          <a:pPr rtl="0"/>
          <a:r>
            <a:rPr lang="en-US" dirty="0" smtClean="0"/>
            <a:t>70: </a:t>
          </a:r>
          <a:r>
            <a:rPr lang="en-US" dirty="0" err="1" smtClean="0"/>
            <a:t>Quicklinks</a:t>
          </a:r>
          <a:r>
            <a:rPr lang="en-US" dirty="0" smtClean="0"/>
            <a:t> in Content</a:t>
          </a:r>
          <a:endParaRPr lang="en-US" dirty="0"/>
        </a:p>
      </dgm:t>
    </dgm:pt>
    <dgm:pt modelId="{9758B625-CB8B-47E0-BA4E-DFD10C383765}" type="parTrans" cxnId="{CD0055AC-28C3-4CC3-87B5-A0EF152F4CB9}">
      <dgm:prSet/>
      <dgm:spPr/>
      <dgm:t>
        <a:bodyPr/>
        <a:lstStyle/>
        <a:p>
          <a:endParaRPr lang="en-US"/>
        </a:p>
      </dgm:t>
    </dgm:pt>
    <dgm:pt modelId="{8CDF127B-ABDE-4618-8A87-A754BC75D0B0}" type="sibTrans" cxnId="{CD0055AC-28C3-4CC3-87B5-A0EF152F4CB9}">
      <dgm:prSet/>
      <dgm:spPr/>
      <dgm:t>
        <a:bodyPr/>
        <a:lstStyle/>
        <a:p>
          <a:endParaRPr lang="en-US"/>
        </a:p>
      </dgm:t>
    </dgm:pt>
    <dgm:pt modelId="{3B4ECFFF-C0C0-4071-961F-70C871A5AE38}">
      <dgm:prSet/>
      <dgm:spPr/>
      <dgm:t>
        <a:bodyPr/>
        <a:lstStyle/>
        <a:p>
          <a:pPr rtl="0"/>
          <a:r>
            <a:rPr lang="en-US" dirty="0" smtClean="0"/>
            <a:t>71: Make Students Stumble</a:t>
          </a:r>
          <a:endParaRPr lang="en-US" dirty="0"/>
        </a:p>
      </dgm:t>
    </dgm:pt>
    <dgm:pt modelId="{1BFBE6C5-0D0B-4633-8AF8-85B6EA66971E}" type="parTrans" cxnId="{7D0C5FE4-201B-4054-9DA2-9170478C1D7A}">
      <dgm:prSet/>
      <dgm:spPr/>
      <dgm:t>
        <a:bodyPr/>
        <a:lstStyle/>
        <a:p>
          <a:endParaRPr lang="en-US"/>
        </a:p>
      </dgm:t>
    </dgm:pt>
    <dgm:pt modelId="{20161BAE-55CE-4DE9-90E3-4999C8B8A233}" type="sibTrans" cxnId="{7D0C5FE4-201B-4054-9DA2-9170478C1D7A}">
      <dgm:prSet/>
      <dgm:spPr/>
      <dgm:t>
        <a:bodyPr/>
        <a:lstStyle/>
        <a:p>
          <a:endParaRPr lang="en-US"/>
        </a:p>
      </dgm:t>
    </dgm:pt>
    <dgm:pt modelId="{C92BF923-B8A8-44BB-B919-7B10718AEE10}">
      <dgm:prSet/>
      <dgm:spPr/>
      <dgm:t>
        <a:bodyPr/>
        <a:lstStyle/>
        <a:p>
          <a:pPr rtl="0"/>
          <a:r>
            <a:rPr lang="en-US" dirty="0" smtClean="0"/>
            <a:t>72: Some, More, Most</a:t>
          </a:r>
          <a:endParaRPr lang="en-US" dirty="0"/>
        </a:p>
      </dgm:t>
    </dgm:pt>
    <dgm:pt modelId="{B2D1F066-2724-45FB-9744-A6DF12E71E48}" type="parTrans" cxnId="{8CAC0A6E-C636-4B14-99B7-77B0C7F685EE}">
      <dgm:prSet/>
      <dgm:spPr/>
      <dgm:t>
        <a:bodyPr/>
        <a:lstStyle/>
        <a:p>
          <a:endParaRPr lang="en-US"/>
        </a:p>
      </dgm:t>
    </dgm:pt>
    <dgm:pt modelId="{E568F852-3874-4A56-B706-78DF941152A4}" type="sibTrans" cxnId="{8CAC0A6E-C636-4B14-99B7-77B0C7F685EE}">
      <dgm:prSet/>
      <dgm:spPr/>
      <dgm:t>
        <a:bodyPr/>
        <a:lstStyle/>
        <a:p>
          <a:endParaRPr lang="en-US"/>
        </a:p>
      </dgm:t>
    </dgm:pt>
    <dgm:pt modelId="{C45372C9-2772-49F1-A07F-F40DBE4C0170}">
      <dgm:prSet/>
      <dgm:spPr/>
      <dgm:t>
        <a:bodyPr/>
        <a:lstStyle/>
        <a:p>
          <a:pPr rtl="0"/>
          <a:r>
            <a:rPr lang="en-US" dirty="0" smtClean="0"/>
            <a:t>73: Avoid Mystery Meat</a:t>
          </a:r>
          <a:endParaRPr lang="en-US" dirty="0"/>
        </a:p>
      </dgm:t>
    </dgm:pt>
    <dgm:pt modelId="{FAC62C95-3A78-4532-BF1D-AADE3C840F77}" type="parTrans" cxnId="{5CFA2B27-F214-4212-98C8-FCB819EA1F2B}">
      <dgm:prSet/>
      <dgm:spPr/>
      <dgm:t>
        <a:bodyPr/>
        <a:lstStyle/>
        <a:p>
          <a:endParaRPr lang="en-US"/>
        </a:p>
      </dgm:t>
    </dgm:pt>
    <dgm:pt modelId="{9E8CB506-1D9D-41C3-94ED-64FB73FB86EB}" type="sibTrans" cxnId="{5CFA2B27-F214-4212-98C8-FCB819EA1F2B}">
      <dgm:prSet/>
      <dgm:spPr/>
      <dgm:t>
        <a:bodyPr/>
        <a:lstStyle/>
        <a:p>
          <a:endParaRPr lang="en-US"/>
        </a:p>
      </dgm:t>
    </dgm:pt>
    <dgm:pt modelId="{B562CBEC-1E5C-4FBE-9483-664536D146E9}">
      <dgm:prSet/>
      <dgm:spPr/>
      <dgm:t>
        <a:bodyPr/>
        <a:lstStyle/>
        <a:p>
          <a:pPr rtl="0"/>
          <a:r>
            <a:rPr lang="en-US" dirty="0" smtClean="0"/>
            <a:t>74: Tell, Telling, Told</a:t>
          </a:r>
          <a:endParaRPr lang="en-US" dirty="0"/>
        </a:p>
      </dgm:t>
    </dgm:pt>
    <dgm:pt modelId="{6413F2F9-D3CC-4872-8293-E8B76A294A3F}" type="parTrans" cxnId="{52F4E48F-BFE9-40BF-867A-A79853400BE5}">
      <dgm:prSet/>
      <dgm:spPr/>
      <dgm:t>
        <a:bodyPr/>
        <a:lstStyle/>
        <a:p>
          <a:endParaRPr lang="en-US"/>
        </a:p>
      </dgm:t>
    </dgm:pt>
    <dgm:pt modelId="{828B9DCE-6F0E-403B-BB88-1CDB0E17397D}" type="sibTrans" cxnId="{52F4E48F-BFE9-40BF-867A-A79853400BE5}">
      <dgm:prSet/>
      <dgm:spPr/>
      <dgm:t>
        <a:bodyPr/>
        <a:lstStyle/>
        <a:p>
          <a:endParaRPr lang="en-US"/>
        </a:p>
      </dgm:t>
    </dgm:pt>
    <dgm:pt modelId="{797290D7-B9B7-4067-AE5B-51FA3746E4E8}">
      <dgm:prSet/>
      <dgm:spPr/>
      <dgm:t>
        <a:bodyPr/>
        <a:lstStyle/>
        <a:p>
          <a:pPr rtl="0"/>
          <a:r>
            <a:rPr lang="en-US" dirty="0" smtClean="0"/>
            <a:t>75: Ordering for Success</a:t>
          </a:r>
          <a:endParaRPr lang="en-US" dirty="0"/>
        </a:p>
      </dgm:t>
    </dgm:pt>
    <dgm:pt modelId="{91BA55BB-A570-4C99-9626-13924803B4D8}" type="parTrans" cxnId="{D985DDA1-4BCE-45D9-9B45-3C31E667806C}">
      <dgm:prSet/>
      <dgm:spPr/>
      <dgm:t>
        <a:bodyPr/>
        <a:lstStyle/>
        <a:p>
          <a:endParaRPr lang="en-US"/>
        </a:p>
      </dgm:t>
    </dgm:pt>
    <dgm:pt modelId="{7CADF555-3C97-4F90-9C55-33070F671F95}" type="sibTrans" cxnId="{D985DDA1-4BCE-45D9-9B45-3C31E667806C}">
      <dgm:prSet/>
      <dgm:spPr/>
      <dgm:t>
        <a:bodyPr/>
        <a:lstStyle/>
        <a:p>
          <a:endParaRPr lang="en-US"/>
        </a:p>
      </dgm:t>
    </dgm:pt>
    <dgm:pt modelId="{756D6995-C61D-4FFD-AE3D-705BA9D8DE1C}">
      <dgm:prSet/>
      <dgm:spPr/>
      <dgm:t>
        <a:bodyPr/>
        <a:lstStyle/>
        <a:p>
          <a:pPr rtl="0"/>
          <a:r>
            <a:rPr lang="en-US" dirty="0" smtClean="0"/>
            <a:t>76: Signposts</a:t>
          </a:r>
          <a:endParaRPr lang="en-US" dirty="0"/>
        </a:p>
      </dgm:t>
    </dgm:pt>
    <dgm:pt modelId="{C66476F7-AFB3-48F7-9EF5-BA89A76B6E63}" type="parTrans" cxnId="{0CF08FFB-097A-4599-9949-D9A4E4CB0399}">
      <dgm:prSet/>
      <dgm:spPr/>
      <dgm:t>
        <a:bodyPr/>
        <a:lstStyle/>
        <a:p>
          <a:endParaRPr lang="en-US"/>
        </a:p>
      </dgm:t>
    </dgm:pt>
    <dgm:pt modelId="{73203FFD-14EB-4EE8-B088-E20CF7D667FB}" type="sibTrans" cxnId="{0CF08FFB-097A-4599-9949-D9A4E4CB0399}">
      <dgm:prSet/>
      <dgm:spPr/>
      <dgm:t>
        <a:bodyPr/>
        <a:lstStyle/>
        <a:p>
          <a:endParaRPr lang="en-US"/>
        </a:p>
      </dgm:t>
    </dgm:pt>
    <dgm:pt modelId="{9A1BD539-A97D-402D-A480-0F5BE702FB18}">
      <dgm:prSet/>
      <dgm:spPr/>
      <dgm:t>
        <a:bodyPr/>
        <a:lstStyle/>
        <a:p>
          <a:pPr rtl="0"/>
          <a:r>
            <a:rPr lang="en-US" dirty="0" smtClean="0"/>
            <a:t>77: Agendas</a:t>
          </a:r>
          <a:endParaRPr lang="en-US" dirty="0"/>
        </a:p>
      </dgm:t>
    </dgm:pt>
    <dgm:pt modelId="{C1691651-D088-4E22-B128-24AE444451D1}" type="parTrans" cxnId="{835BC40D-7E4E-486C-B4E3-4606555B3E41}">
      <dgm:prSet/>
      <dgm:spPr/>
      <dgm:t>
        <a:bodyPr/>
        <a:lstStyle/>
        <a:p>
          <a:endParaRPr lang="en-US"/>
        </a:p>
      </dgm:t>
    </dgm:pt>
    <dgm:pt modelId="{0B9D7B40-0FE8-449A-BA72-9A93AF0B0556}" type="sibTrans" cxnId="{835BC40D-7E4E-486C-B4E3-4606555B3E41}">
      <dgm:prSet/>
      <dgm:spPr/>
      <dgm:t>
        <a:bodyPr/>
        <a:lstStyle/>
        <a:p>
          <a:endParaRPr lang="en-US"/>
        </a:p>
      </dgm:t>
    </dgm:pt>
    <dgm:pt modelId="{56ADF8CA-9A28-4F96-9B3A-8E2E4246608B}">
      <dgm:prSet/>
      <dgm:spPr/>
      <dgm:t>
        <a:bodyPr/>
        <a:lstStyle/>
        <a:p>
          <a:pPr rtl="0"/>
          <a:r>
            <a:rPr lang="en-US" dirty="0" smtClean="0"/>
            <a:t>78: Checklists</a:t>
          </a:r>
          <a:endParaRPr lang="en-US" dirty="0"/>
        </a:p>
      </dgm:t>
    </dgm:pt>
    <dgm:pt modelId="{D4B6E659-972D-4758-838D-A4D678D7CEE9}" type="parTrans" cxnId="{8F120A1A-2D9F-4430-9563-581751AE0548}">
      <dgm:prSet/>
      <dgm:spPr/>
      <dgm:t>
        <a:bodyPr/>
        <a:lstStyle/>
        <a:p>
          <a:endParaRPr lang="en-US"/>
        </a:p>
      </dgm:t>
    </dgm:pt>
    <dgm:pt modelId="{4ED3139A-4301-4741-938F-7A450FD5CD0A}" type="sibTrans" cxnId="{8F120A1A-2D9F-4430-9563-581751AE0548}">
      <dgm:prSet/>
      <dgm:spPr/>
      <dgm:t>
        <a:bodyPr/>
        <a:lstStyle/>
        <a:p>
          <a:endParaRPr lang="en-US"/>
        </a:p>
      </dgm:t>
    </dgm:pt>
    <dgm:pt modelId="{D5009501-35D9-450F-BFFE-3197E93CB662}" type="pres">
      <dgm:prSet presAssocID="{D04D2249-0C9C-4DB8-A6B4-83C50034666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EED90D-52CE-4A76-BD5A-7B1B6CB0C548}" type="pres">
      <dgm:prSet presAssocID="{BB2193F2-4B0B-4DBF-9D04-47D73A0CB285}" presName="node" presStyleLbl="node1" presStyleIdx="0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4A2400-8187-4F58-8D6D-3C4FBFC0B98D}" type="pres">
      <dgm:prSet presAssocID="{232950AF-9469-4DCC-A34D-81B131CAFA70}" presName="sibTrans" presStyleCnt="0"/>
      <dgm:spPr/>
    </dgm:pt>
    <dgm:pt modelId="{33D6DCBD-23FC-49F8-9270-FDE40B0D796A}" type="pres">
      <dgm:prSet presAssocID="{CE112BF5-DF8F-4A56-B4C1-40A2A03E2C82}" presName="node" presStyleLbl="node1" presStyleIdx="1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11CF2F-355F-440E-84D4-8F98C5E54006}" type="pres">
      <dgm:prSet presAssocID="{B6D1D166-B344-4633-9268-FF9754C7EE0F}" presName="sibTrans" presStyleCnt="0"/>
      <dgm:spPr/>
    </dgm:pt>
    <dgm:pt modelId="{46037B9E-46C6-4BCC-8267-C21989C6917A}" type="pres">
      <dgm:prSet presAssocID="{E74CC415-D7F7-4DE7-BADA-E9533449DA63}" presName="node" presStyleLbl="node1" presStyleIdx="2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0B3D16-07AA-4DD4-B2F9-4ECDDB641413}" type="pres">
      <dgm:prSet presAssocID="{D63F7E71-DA50-47E4-8F2C-09760A9D489C}" presName="sibTrans" presStyleCnt="0"/>
      <dgm:spPr/>
    </dgm:pt>
    <dgm:pt modelId="{D36D7969-3547-429C-B86D-92213C756EF0}" type="pres">
      <dgm:prSet presAssocID="{7BE191A0-9D79-44B4-B504-5BA22DD09B94}" presName="node" presStyleLbl="node1" presStyleIdx="3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DE0069-C8CF-459E-9923-417CAA80A88B}" type="pres">
      <dgm:prSet presAssocID="{0E7D2A3A-F179-4D40-88EF-556F41AC2136}" presName="sibTrans" presStyleCnt="0"/>
      <dgm:spPr/>
    </dgm:pt>
    <dgm:pt modelId="{251271BF-41A5-4A50-9F48-52DD65DDD3A6}" type="pres">
      <dgm:prSet presAssocID="{9CF193D9-9E43-4842-AC5F-071E70F2D3C3}" presName="node" presStyleLbl="node1" presStyleIdx="4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F3F565-964A-4120-A315-7768DAE3337E}" type="pres">
      <dgm:prSet presAssocID="{8CDF127B-ABDE-4618-8A87-A754BC75D0B0}" presName="sibTrans" presStyleCnt="0"/>
      <dgm:spPr/>
    </dgm:pt>
    <dgm:pt modelId="{23CBC98E-634C-4527-9D21-19C3D84EB655}" type="pres">
      <dgm:prSet presAssocID="{3B4ECFFF-C0C0-4071-961F-70C871A5AE38}" presName="node" presStyleLbl="node1" presStyleIdx="5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995528-C3A5-420E-88DB-C9E957B5F1BC}" type="pres">
      <dgm:prSet presAssocID="{20161BAE-55CE-4DE9-90E3-4999C8B8A233}" presName="sibTrans" presStyleCnt="0"/>
      <dgm:spPr/>
    </dgm:pt>
    <dgm:pt modelId="{C7A0B23A-C841-4FEC-BCA2-E3E8C7B76C8F}" type="pres">
      <dgm:prSet presAssocID="{C92BF923-B8A8-44BB-B919-7B10718AEE10}" presName="node" presStyleLbl="node1" presStyleIdx="6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520147-D169-4C15-9E30-3A99387E8FB7}" type="pres">
      <dgm:prSet presAssocID="{E568F852-3874-4A56-B706-78DF941152A4}" presName="sibTrans" presStyleCnt="0"/>
      <dgm:spPr/>
    </dgm:pt>
    <dgm:pt modelId="{FAEF05A4-5CE9-471F-A74D-A515684BF59A}" type="pres">
      <dgm:prSet presAssocID="{C45372C9-2772-49F1-A07F-F40DBE4C0170}" presName="node" presStyleLbl="node1" presStyleIdx="7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972DB7-1516-4F36-857A-FFB5F4B06A4A}" type="pres">
      <dgm:prSet presAssocID="{9E8CB506-1D9D-41C3-94ED-64FB73FB86EB}" presName="sibTrans" presStyleCnt="0"/>
      <dgm:spPr/>
    </dgm:pt>
    <dgm:pt modelId="{10B4906E-6F2F-4BD1-B35D-ABFF10508BBC}" type="pres">
      <dgm:prSet presAssocID="{B562CBEC-1E5C-4FBE-9483-664536D146E9}" presName="node" presStyleLbl="node1" presStyleIdx="8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4E1636-A4CA-49A4-9A71-6EDAD07CBF6A}" type="pres">
      <dgm:prSet presAssocID="{828B9DCE-6F0E-403B-BB88-1CDB0E17397D}" presName="sibTrans" presStyleCnt="0"/>
      <dgm:spPr/>
    </dgm:pt>
    <dgm:pt modelId="{E1DA5B4B-20B0-4223-8D55-2ED54A07B700}" type="pres">
      <dgm:prSet presAssocID="{797290D7-B9B7-4067-AE5B-51FA3746E4E8}" presName="node" presStyleLbl="node1" presStyleIdx="9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1CE1F3-B481-4E08-8951-3A0BB76D0C12}" type="pres">
      <dgm:prSet presAssocID="{7CADF555-3C97-4F90-9C55-33070F671F95}" presName="sibTrans" presStyleCnt="0"/>
      <dgm:spPr/>
    </dgm:pt>
    <dgm:pt modelId="{43D60373-863F-40CF-B1CC-CF57B243C7D8}" type="pres">
      <dgm:prSet presAssocID="{756D6995-C61D-4FFD-AE3D-705BA9D8DE1C}" presName="node" presStyleLbl="node1" presStyleIdx="10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1B1E11-4BAF-46C6-B870-59C2CAE17856}" type="pres">
      <dgm:prSet presAssocID="{73203FFD-14EB-4EE8-B088-E20CF7D667FB}" presName="sibTrans" presStyleCnt="0"/>
      <dgm:spPr/>
    </dgm:pt>
    <dgm:pt modelId="{8C2F303E-36CC-4837-851C-31FB680077CA}" type="pres">
      <dgm:prSet presAssocID="{9A1BD539-A97D-402D-A480-0F5BE702FB18}" presName="node" presStyleLbl="node1" presStyleIdx="11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9B1052-0D8D-43DF-A61F-1EAD7AF78E78}" type="pres">
      <dgm:prSet presAssocID="{0B9D7B40-0FE8-449A-BA72-9A93AF0B0556}" presName="sibTrans" presStyleCnt="0"/>
      <dgm:spPr/>
    </dgm:pt>
    <dgm:pt modelId="{FD703A62-0738-4476-BE3D-EE5991AED1DC}" type="pres">
      <dgm:prSet presAssocID="{56ADF8CA-9A28-4F96-9B3A-8E2E4246608B}" presName="node" presStyleLbl="node1" presStyleIdx="12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740A00-96E5-4466-BE6A-D893A53FEF7A}" srcId="{D04D2249-0C9C-4DB8-A6B4-83C500346663}" destId="{BB2193F2-4B0B-4DBF-9D04-47D73A0CB285}" srcOrd="0" destOrd="0" parTransId="{31565522-5D85-4A16-B9D0-0E29F4A45B26}" sibTransId="{232950AF-9469-4DCC-A34D-81B131CAFA70}"/>
    <dgm:cxn modelId="{D985DDA1-4BCE-45D9-9B45-3C31E667806C}" srcId="{D04D2249-0C9C-4DB8-A6B4-83C500346663}" destId="{797290D7-B9B7-4067-AE5B-51FA3746E4E8}" srcOrd="9" destOrd="0" parTransId="{91BA55BB-A570-4C99-9626-13924803B4D8}" sibTransId="{7CADF555-3C97-4F90-9C55-33070F671F95}"/>
    <dgm:cxn modelId="{8F120A1A-2D9F-4430-9563-581751AE0548}" srcId="{D04D2249-0C9C-4DB8-A6B4-83C500346663}" destId="{56ADF8CA-9A28-4F96-9B3A-8E2E4246608B}" srcOrd="12" destOrd="0" parTransId="{D4B6E659-972D-4758-838D-A4D678D7CEE9}" sibTransId="{4ED3139A-4301-4741-938F-7A450FD5CD0A}"/>
    <dgm:cxn modelId="{4FEEA7A5-0222-4DA3-9437-2AD36577921A}" type="presOf" srcId="{56ADF8CA-9A28-4F96-9B3A-8E2E4246608B}" destId="{FD703A62-0738-4476-BE3D-EE5991AED1DC}" srcOrd="0" destOrd="0" presId="urn:microsoft.com/office/officeart/2005/8/layout/default"/>
    <dgm:cxn modelId="{DF7B75CB-F5F3-4AD7-8B43-36B2608CB51A}" srcId="{D04D2249-0C9C-4DB8-A6B4-83C500346663}" destId="{E74CC415-D7F7-4DE7-BADA-E9533449DA63}" srcOrd="2" destOrd="0" parTransId="{D22B5FA8-9A70-42F4-9FD4-00AF3EE2E473}" sibTransId="{D63F7E71-DA50-47E4-8F2C-09760A9D489C}"/>
    <dgm:cxn modelId="{01A2CEBD-1987-4070-8C20-09382584E9D3}" srcId="{D04D2249-0C9C-4DB8-A6B4-83C500346663}" destId="{7BE191A0-9D79-44B4-B504-5BA22DD09B94}" srcOrd="3" destOrd="0" parTransId="{4DE8BC5B-F36B-46A2-96FE-A35F9C222932}" sibTransId="{0E7D2A3A-F179-4D40-88EF-556F41AC2136}"/>
    <dgm:cxn modelId="{0CF08FFB-097A-4599-9949-D9A4E4CB0399}" srcId="{D04D2249-0C9C-4DB8-A6B4-83C500346663}" destId="{756D6995-C61D-4FFD-AE3D-705BA9D8DE1C}" srcOrd="10" destOrd="0" parTransId="{C66476F7-AFB3-48F7-9EF5-BA89A76B6E63}" sibTransId="{73203FFD-14EB-4EE8-B088-E20CF7D667FB}"/>
    <dgm:cxn modelId="{8CAC0A6E-C636-4B14-99B7-77B0C7F685EE}" srcId="{D04D2249-0C9C-4DB8-A6B4-83C500346663}" destId="{C92BF923-B8A8-44BB-B919-7B10718AEE10}" srcOrd="6" destOrd="0" parTransId="{B2D1F066-2724-45FB-9744-A6DF12E71E48}" sibTransId="{E568F852-3874-4A56-B706-78DF941152A4}"/>
    <dgm:cxn modelId="{2B15AC4D-3162-45A0-8C58-D5FFA7B8AAE2}" type="presOf" srcId="{C45372C9-2772-49F1-A07F-F40DBE4C0170}" destId="{FAEF05A4-5CE9-471F-A74D-A515684BF59A}" srcOrd="0" destOrd="0" presId="urn:microsoft.com/office/officeart/2005/8/layout/default"/>
    <dgm:cxn modelId="{3AA4C768-FDB5-41E4-B724-BF5D110DE02A}" type="presOf" srcId="{9CF193D9-9E43-4842-AC5F-071E70F2D3C3}" destId="{251271BF-41A5-4A50-9F48-52DD65DDD3A6}" srcOrd="0" destOrd="0" presId="urn:microsoft.com/office/officeart/2005/8/layout/default"/>
    <dgm:cxn modelId="{5CFA2B27-F214-4212-98C8-FCB819EA1F2B}" srcId="{D04D2249-0C9C-4DB8-A6B4-83C500346663}" destId="{C45372C9-2772-49F1-A07F-F40DBE4C0170}" srcOrd="7" destOrd="0" parTransId="{FAC62C95-3A78-4532-BF1D-AADE3C840F77}" sibTransId="{9E8CB506-1D9D-41C3-94ED-64FB73FB86EB}"/>
    <dgm:cxn modelId="{5FCB2F76-E165-4DA1-B56D-349E91087339}" srcId="{D04D2249-0C9C-4DB8-A6B4-83C500346663}" destId="{CE112BF5-DF8F-4A56-B4C1-40A2A03E2C82}" srcOrd="1" destOrd="0" parTransId="{702D461D-66F2-4792-B56A-52B5234DF602}" sibTransId="{B6D1D166-B344-4633-9268-FF9754C7EE0F}"/>
    <dgm:cxn modelId="{7D0C5FE4-201B-4054-9DA2-9170478C1D7A}" srcId="{D04D2249-0C9C-4DB8-A6B4-83C500346663}" destId="{3B4ECFFF-C0C0-4071-961F-70C871A5AE38}" srcOrd="5" destOrd="0" parTransId="{1BFBE6C5-0D0B-4633-8AF8-85B6EA66971E}" sibTransId="{20161BAE-55CE-4DE9-90E3-4999C8B8A233}"/>
    <dgm:cxn modelId="{CD0055AC-28C3-4CC3-87B5-A0EF152F4CB9}" srcId="{D04D2249-0C9C-4DB8-A6B4-83C500346663}" destId="{9CF193D9-9E43-4842-AC5F-071E70F2D3C3}" srcOrd="4" destOrd="0" parTransId="{9758B625-CB8B-47E0-BA4E-DFD10C383765}" sibTransId="{8CDF127B-ABDE-4618-8A87-A754BC75D0B0}"/>
    <dgm:cxn modelId="{52F4E48F-BFE9-40BF-867A-A79853400BE5}" srcId="{D04D2249-0C9C-4DB8-A6B4-83C500346663}" destId="{B562CBEC-1E5C-4FBE-9483-664536D146E9}" srcOrd="8" destOrd="0" parTransId="{6413F2F9-D3CC-4872-8293-E8B76A294A3F}" sibTransId="{828B9DCE-6F0E-403B-BB88-1CDB0E17397D}"/>
    <dgm:cxn modelId="{20C5863A-9C78-4F1B-8DCD-CBDD53CA9164}" type="presOf" srcId="{CE112BF5-DF8F-4A56-B4C1-40A2A03E2C82}" destId="{33D6DCBD-23FC-49F8-9270-FDE40B0D796A}" srcOrd="0" destOrd="0" presId="urn:microsoft.com/office/officeart/2005/8/layout/default"/>
    <dgm:cxn modelId="{70FD04CC-2695-40F9-AFD2-80E587512AF2}" type="presOf" srcId="{D04D2249-0C9C-4DB8-A6B4-83C500346663}" destId="{D5009501-35D9-450F-BFFE-3197E93CB662}" srcOrd="0" destOrd="0" presId="urn:microsoft.com/office/officeart/2005/8/layout/default"/>
    <dgm:cxn modelId="{DD95AB4D-DAC7-45F0-8B4A-A44C2A6CF8AF}" type="presOf" srcId="{B562CBEC-1E5C-4FBE-9483-664536D146E9}" destId="{10B4906E-6F2F-4BD1-B35D-ABFF10508BBC}" srcOrd="0" destOrd="0" presId="urn:microsoft.com/office/officeart/2005/8/layout/default"/>
    <dgm:cxn modelId="{A93185C9-DE90-4C41-9F1F-AF655C83939F}" type="presOf" srcId="{C92BF923-B8A8-44BB-B919-7B10718AEE10}" destId="{C7A0B23A-C841-4FEC-BCA2-E3E8C7B76C8F}" srcOrd="0" destOrd="0" presId="urn:microsoft.com/office/officeart/2005/8/layout/default"/>
    <dgm:cxn modelId="{DFA78234-7E62-48FC-8F95-A2D003F1A3F9}" type="presOf" srcId="{BB2193F2-4B0B-4DBF-9D04-47D73A0CB285}" destId="{B2EED90D-52CE-4A76-BD5A-7B1B6CB0C548}" srcOrd="0" destOrd="0" presId="urn:microsoft.com/office/officeart/2005/8/layout/default"/>
    <dgm:cxn modelId="{3DFA3700-6B62-48D6-B36F-DF94C1C43504}" type="presOf" srcId="{7BE191A0-9D79-44B4-B504-5BA22DD09B94}" destId="{D36D7969-3547-429C-B86D-92213C756EF0}" srcOrd="0" destOrd="0" presId="urn:microsoft.com/office/officeart/2005/8/layout/default"/>
    <dgm:cxn modelId="{0A836583-188E-4534-9A84-5B07FAB3BCF6}" type="presOf" srcId="{3B4ECFFF-C0C0-4071-961F-70C871A5AE38}" destId="{23CBC98E-634C-4527-9D21-19C3D84EB655}" srcOrd="0" destOrd="0" presId="urn:microsoft.com/office/officeart/2005/8/layout/default"/>
    <dgm:cxn modelId="{B5D1AFD9-F41E-4DF1-95D8-9173BF578A89}" type="presOf" srcId="{E74CC415-D7F7-4DE7-BADA-E9533449DA63}" destId="{46037B9E-46C6-4BCC-8267-C21989C6917A}" srcOrd="0" destOrd="0" presId="urn:microsoft.com/office/officeart/2005/8/layout/default"/>
    <dgm:cxn modelId="{835BC40D-7E4E-486C-B4E3-4606555B3E41}" srcId="{D04D2249-0C9C-4DB8-A6B4-83C500346663}" destId="{9A1BD539-A97D-402D-A480-0F5BE702FB18}" srcOrd="11" destOrd="0" parTransId="{C1691651-D088-4E22-B128-24AE444451D1}" sibTransId="{0B9D7B40-0FE8-449A-BA72-9A93AF0B0556}"/>
    <dgm:cxn modelId="{9E777EF0-D87B-4EE3-966F-729ACA6367AC}" type="presOf" srcId="{797290D7-B9B7-4067-AE5B-51FA3746E4E8}" destId="{E1DA5B4B-20B0-4223-8D55-2ED54A07B700}" srcOrd="0" destOrd="0" presId="urn:microsoft.com/office/officeart/2005/8/layout/default"/>
    <dgm:cxn modelId="{AA1EB1B0-F070-42AF-B70F-225494C3BC4A}" type="presOf" srcId="{756D6995-C61D-4FFD-AE3D-705BA9D8DE1C}" destId="{43D60373-863F-40CF-B1CC-CF57B243C7D8}" srcOrd="0" destOrd="0" presId="urn:microsoft.com/office/officeart/2005/8/layout/default"/>
    <dgm:cxn modelId="{56EF7032-FC61-4D70-8276-095F604E082A}" type="presOf" srcId="{9A1BD539-A97D-402D-A480-0F5BE702FB18}" destId="{8C2F303E-36CC-4837-851C-31FB680077CA}" srcOrd="0" destOrd="0" presId="urn:microsoft.com/office/officeart/2005/8/layout/default"/>
    <dgm:cxn modelId="{5124FCFE-2DA2-411A-BA65-EFEB6367DF63}" type="presParOf" srcId="{D5009501-35D9-450F-BFFE-3197E93CB662}" destId="{B2EED90D-52CE-4A76-BD5A-7B1B6CB0C548}" srcOrd="0" destOrd="0" presId="urn:microsoft.com/office/officeart/2005/8/layout/default"/>
    <dgm:cxn modelId="{4C5AAC4A-99B3-409B-AF53-B13CEDBBF353}" type="presParOf" srcId="{D5009501-35D9-450F-BFFE-3197E93CB662}" destId="{754A2400-8187-4F58-8D6D-3C4FBFC0B98D}" srcOrd="1" destOrd="0" presId="urn:microsoft.com/office/officeart/2005/8/layout/default"/>
    <dgm:cxn modelId="{649F52C8-D26F-4FFB-980B-C302505D2A75}" type="presParOf" srcId="{D5009501-35D9-450F-BFFE-3197E93CB662}" destId="{33D6DCBD-23FC-49F8-9270-FDE40B0D796A}" srcOrd="2" destOrd="0" presId="urn:microsoft.com/office/officeart/2005/8/layout/default"/>
    <dgm:cxn modelId="{F7EC1D1D-19C4-4FE3-B254-28477A01D2B3}" type="presParOf" srcId="{D5009501-35D9-450F-BFFE-3197E93CB662}" destId="{4F11CF2F-355F-440E-84D4-8F98C5E54006}" srcOrd="3" destOrd="0" presId="urn:microsoft.com/office/officeart/2005/8/layout/default"/>
    <dgm:cxn modelId="{364A4EE6-0428-4105-A414-0AACB4CF860E}" type="presParOf" srcId="{D5009501-35D9-450F-BFFE-3197E93CB662}" destId="{46037B9E-46C6-4BCC-8267-C21989C6917A}" srcOrd="4" destOrd="0" presId="urn:microsoft.com/office/officeart/2005/8/layout/default"/>
    <dgm:cxn modelId="{24135713-0CAE-4A21-AEF4-644046DB6833}" type="presParOf" srcId="{D5009501-35D9-450F-BFFE-3197E93CB662}" destId="{350B3D16-07AA-4DD4-B2F9-4ECDDB641413}" srcOrd="5" destOrd="0" presId="urn:microsoft.com/office/officeart/2005/8/layout/default"/>
    <dgm:cxn modelId="{95304A92-3A6E-47D4-B1CF-FB082CAA773F}" type="presParOf" srcId="{D5009501-35D9-450F-BFFE-3197E93CB662}" destId="{D36D7969-3547-429C-B86D-92213C756EF0}" srcOrd="6" destOrd="0" presId="urn:microsoft.com/office/officeart/2005/8/layout/default"/>
    <dgm:cxn modelId="{AC880821-89F5-4AA8-8A5B-4959A34C2CF9}" type="presParOf" srcId="{D5009501-35D9-450F-BFFE-3197E93CB662}" destId="{4EDE0069-C8CF-459E-9923-417CAA80A88B}" srcOrd="7" destOrd="0" presId="urn:microsoft.com/office/officeart/2005/8/layout/default"/>
    <dgm:cxn modelId="{C2D39B6C-A31B-473B-BD9C-F873697C06A7}" type="presParOf" srcId="{D5009501-35D9-450F-BFFE-3197E93CB662}" destId="{251271BF-41A5-4A50-9F48-52DD65DDD3A6}" srcOrd="8" destOrd="0" presId="urn:microsoft.com/office/officeart/2005/8/layout/default"/>
    <dgm:cxn modelId="{7851F75B-ACE5-42B7-AFDE-203138673CB4}" type="presParOf" srcId="{D5009501-35D9-450F-BFFE-3197E93CB662}" destId="{89F3F565-964A-4120-A315-7768DAE3337E}" srcOrd="9" destOrd="0" presId="urn:microsoft.com/office/officeart/2005/8/layout/default"/>
    <dgm:cxn modelId="{4A7348D3-DA16-4615-B3EF-55A61F27C5D8}" type="presParOf" srcId="{D5009501-35D9-450F-BFFE-3197E93CB662}" destId="{23CBC98E-634C-4527-9D21-19C3D84EB655}" srcOrd="10" destOrd="0" presId="urn:microsoft.com/office/officeart/2005/8/layout/default"/>
    <dgm:cxn modelId="{CBFD34FE-C195-42E2-80AF-6D4E43E2FEC9}" type="presParOf" srcId="{D5009501-35D9-450F-BFFE-3197E93CB662}" destId="{1F995528-C3A5-420E-88DB-C9E957B5F1BC}" srcOrd="11" destOrd="0" presId="urn:microsoft.com/office/officeart/2005/8/layout/default"/>
    <dgm:cxn modelId="{B773BADC-100F-464D-957B-91D8232849E6}" type="presParOf" srcId="{D5009501-35D9-450F-BFFE-3197E93CB662}" destId="{C7A0B23A-C841-4FEC-BCA2-E3E8C7B76C8F}" srcOrd="12" destOrd="0" presId="urn:microsoft.com/office/officeart/2005/8/layout/default"/>
    <dgm:cxn modelId="{2F2A491D-C299-4E2A-9829-FB10FF328160}" type="presParOf" srcId="{D5009501-35D9-450F-BFFE-3197E93CB662}" destId="{9D520147-D169-4C15-9E30-3A99387E8FB7}" srcOrd="13" destOrd="0" presId="urn:microsoft.com/office/officeart/2005/8/layout/default"/>
    <dgm:cxn modelId="{A43E79EB-032C-4B8E-AB2A-BDCBA2A4932D}" type="presParOf" srcId="{D5009501-35D9-450F-BFFE-3197E93CB662}" destId="{FAEF05A4-5CE9-471F-A74D-A515684BF59A}" srcOrd="14" destOrd="0" presId="urn:microsoft.com/office/officeart/2005/8/layout/default"/>
    <dgm:cxn modelId="{BF44AE84-7C76-4339-B44F-F4970CD19DA8}" type="presParOf" srcId="{D5009501-35D9-450F-BFFE-3197E93CB662}" destId="{24972DB7-1516-4F36-857A-FFB5F4B06A4A}" srcOrd="15" destOrd="0" presId="urn:microsoft.com/office/officeart/2005/8/layout/default"/>
    <dgm:cxn modelId="{187CCD05-AC1C-4147-A71D-2A87A14EC3C5}" type="presParOf" srcId="{D5009501-35D9-450F-BFFE-3197E93CB662}" destId="{10B4906E-6F2F-4BD1-B35D-ABFF10508BBC}" srcOrd="16" destOrd="0" presId="urn:microsoft.com/office/officeart/2005/8/layout/default"/>
    <dgm:cxn modelId="{D0EAFF0B-5AA0-43C2-B5A4-9AE69F8B7B9F}" type="presParOf" srcId="{D5009501-35D9-450F-BFFE-3197E93CB662}" destId="{7B4E1636-A4CA-49A4-9A71-6EDAD07CBF6A}" srcOrd="17" destOrd="0" presId="urn:microsoft.com/office/officeart/2005/8/layout/default"/>
    <dgm:cxn modelId="{572AAD8D-2F6D-4544-8906-CC378FE70919}" type="presParOf" srcId="{D5009501-35D9-450F-BFFE-3197E93CB662}" destId="{E1DA5B4B-20B0-4223-8D55-2ED54A07B700}" srcOrd="18" destOrd="0" presId="urn:microsoft.com/office/officeart/2005/8/layout/default"/>
    <dgm:cxn modelId="{F5E81815-FA84-4994-A062-2F38A5C81C44}" type="presParOf" srcId="{D5009501-35D9-450F-BFFE-3197E93CB662}" destId="{AF1CE1F3-B481-4E08-8951-3A0BB76D0C12}" srcOrd="19" destOrd="0" presId="urn:microsoft.com/office/officeart/2005/8/layout/default"/>
    <dgm:cxn modelId="{B0AB1BFC-3D0C-4E46-9666-400E8324AEDC}" type="presParOf" srcId="{D5009501-35D9-450F-BFFE-3197E93CB662}" destId="{43D60373-863F-40CF-B1CC-CF57B243C7D8}" srcOrd="20" destOrd="0" presId="urn:microsoft.com/office/officeart/2005/8/layout/default"/>
    <dgm:cxn modelId="{C1D78ED7-AD02-4A3C-AF45-BB4542C0AFE0}" type="presParOf" srcId="{D5009501-35D9-450F-BFFE-3197E93CB662}" destId="{981B1E11-4BAF-46C6-B870-59C2CAE17856}" srcOrd="21" destOrd="0" presId="urn:microsoft.com/office/officeart/2005/8/layout/default"/>
    <dgm:cxn modelId="{22ABE29F-9860-41EB-A874-52F6E8FDD043}" type="presParOf" srcId="{D5009501-35D9-450F-BFFE-3197E93CB662}" destId="{8C2F303E-36CC-4837-851C-31FB680077CA}" srcOrd="22" destOrd="0" presId="urn:microsoft.com/office/officeart/2005/8/layout/default"/>
    <dgm:cxn modelId="{A7D01163-ADAC-41D7-AC00-FB5387B30B26}" type="presParOf" srcId="{D5009501-35D9-450F-BFFE-3197E93CB662}" destId="{E59B1052-0D8D-43DF-A61F-1EAD7AF78E78}" srcOrd="23" destOrd="0" presId="urn:microsoft.com/office/officeart/2005/8/layout/default"/>
    <dgm:cxn modelId="{74901DEA-0B18-443B-A23B-3ADF4015191F}" type="presParOf" srcId="{D5009501-35D9-450F-BFFE-3197E93CB662}" destId="{FD703A62-0738-4476-BE3D-EE5991AED1DC}" srcOrd="2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04D2249-0C9C-4DB8-A6B4-83C500346663}" type="doc">
      <dgm:prSet loTypeId="urn:microsoft.com/office/officeart/2005/8/layout/default" loCatId="list" qsTypeId="urn:microsoft.com/office/officeart/2005/8/quickstyle/3d6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B2193F2-4B0B-4DBF-9D04-47D73A0CB285}">
      <dgm:prSet/>
      <dgm:spPr/>
      <dgm:t>
        <a:bodyPr/>
        <a:lstStyle/>
        <a:p>
          <a:pPr rtl="0"/>
          <a:r>
            <a:rPr lang="en-US" dirty="0" smtClean="0"/>
            <a:t>79: Start with Text</a:t>
          </a:r>
          <a:endParaRPr lang="en-US" dirty="0"/>
        </a:p>
      </dgm:t>
    </dgm:pt>
    <dgm:pt modelId="{31565522-5D85-4A16-B9D0-0E29F4A45B26}" type="parTrans" cxnId="{6D740A00-96E5-4466-BE6A-D893A53FEF7A}">
      <dgm:prSet/>
      <dgm:spPr/>
      <dgm:t>
        <a:bodyPr/>
        <a:lstStyle/>
        <a:p>
          <a:endParaRPr lang="en-US"/>
        </a:p>
      </dgm:t>
    </dgm:pt>
    <dgm:pt modelId="{232950AF-9469-4DCC-A34D-81B131CAFA70}" type="sibTrans" cxnId="{6D740A00-96E5-4466-BE6A-D893A53FEF7A}">
      <dgm:prSet/>
      <dgm:spPr/>
      <dgm:t>
        <a:bodyPr/>
        <a:lstStyle/>
        <a:p>
          <a:endParaRPr lang="en-US"/>
        </a:p>
      </dgm:t>
    </dgm:pt>
    <dgm:pt modelId="{CE112BF5-DF8F-4A56-B4C1-40A2A03E2C82}">
      <dgm:prSet/>
      <dgm:spPr/>
      <dgm:t>
        <a:bodyPr/>
        <a:lstStyle/>
        <a:p>
          <a:pPr rtl="0"/>
          <a:r>
            <a:rPr lang="en-US" dirty="0" smtClean="0"/>
            <a:t>80: Create a Script</a:t>
          </a:r>
          <a:endParaRPr lang="en-US" dirty="0"/>
        </a:p>
      </dgm:t>
    </dgm:pt>
    <dgm:pt modelId="{702D461D-66F2-4792-B56A-52B5234DF602}" type="parTrans" cxnId="{5FCB2F76-E165-4DA1-B56D-349E91087339}">
      <dgm:prSet/>
      <dgm:spPr/>
      <dgm:t>
        <a:bodyPr/>
        <a:lstStyle/>
        <a:p>
          <a:endParaRPr lang="en-US"/>
        </a:p>
      </dgm:t>
    </dgm:pt>
    <dgm:pt modelId="{B6D1D166-B344-4633-9268-FF9754C7EE0F}" type="sibTrans" cxnId="{5FCB2F76-E165-4DA1-B56D-349E91087339}">
      <dgm:prSet/>
      <dgm:spPr/>
      <dgm:t>
        <a:bodyPr/>
        <a:lstStyle/>
        <a:p>
          <a:endParaRPr lang="en-US"/>
        </a:p>
      </dgm:t>
    </dgm:pt>
    <dgm:pt modelId="{E74CC415-D7F7-4DE7-BADA-E9533449DA63}">
      <dgm:prSet/>
      <dgm:spPr/>
      <dgm:t>
        <a:bodyPr/>
        <a:lstStyle/>
        <a:p>
          <a:pPr rtl="0"/>
          <a:r>
            <a:rPr lang="en-US" dirty="0" smtClean="0"/>
            <a:t>81: Say It Twice</a:t>
          </a:r>
          <a:endParaRPr lang="en-US" dirty="0"/>
        </a:p>
      </dgm:t>
    </dgm:pt>
    <dgm:pt modelId="{D22B5FA8-9A70-42F4-9FD4-00AF3EE2E473}" type="parTrans" cxnId="{DF7B75CB-F5F3-4AD7-8B43-36B2608CB51A}">
      <dgm:prSet/>
      <dgm:spPr/>
      <dgm:t>
        <a:bodyPr/>
        <a:lstStyle/>
        <a:p>
          <a:endParaRPr lang="en-US"/>
        </a:p>
      </dgm:t>
    </dgm:pt>
    <dgm:pt modelId="{D63F7E71-DA50-47E4-8F2C-09760A9D489C}" type="sibTrans" cxnId="{DF7B75CB-F5F3-4AD7-8B43-36B2608CB51A}">
      <dgm:prSet/>
      <dgm:spPr/>
      <dgm:t>
        <a:bodyPr/>
        <a:lstStyle/>
        <a:p>
          <a:endParaRPr lang="en-US"/>
        </a:p>
      </dgm:t>
    </dgm:pt>
    <dgm:pt modelId="{7BE191A0-9D79-44B4-B504-5BA22DD09B94}">
      <dgm:prSet/>
      <dgm:spPr/>
      <dgm:t>
        <a:bodyPr/>
        <a:lstStyle/>
        <a:p>
          <a:pPr rtl="0"/>
          <a:r>
            <a:rPr lang="en-US" dirty="0" smtClean="0"/>
            <a:t>82: ALT</a:t>
          </a:r>
          <a:endParaRPr lang="en-US" dirty="0"/>
        </a:p>
      </dgm:t>
    </dgm:pt>
    <dgm:pt modelId="{4DE8BC5B-F36B-46A2-96FE-A35F9C222932}" type="parTrans" cxnId="{01A2CEBD-1987-4070-8C20-09382584E9D3}">
      <dgm:prSet/>
      <dgm:spPr/>
      <dgm:t>
        <a:bodyPr/>
        <a:lstStyle/>
        <a:p>
          <a:endParaRPr lang="en-US"/>
        </a:p>
      </dgm:t>
    </dgm:pt>
    <dgm:pt modelId="{0E7D2A3A-F179-4D40-88EF-556F41AC2136}" type="sibTrans" cxnId="{01A2CEBD-1987-4070-8C20-09382584E9D3}">
      <dgm:prSet/>
      <dgm:spPr/>
      <dgm:t>
        <a:bodyPr/>
        <a:lstStyle/>
        <a:p>
          <a:endParaRPr lang="en-US"/>
        </a:p>
      </dgm:t>
    </dgm:pt>
    <dgm:pt modelId="{9CF193D9-9E43-4842-AC5F-071E70F2D3C3}">
      <dgm:prSet/>
      <dgm:spPr/>
      <dgm:t>
        <a:bodyPr/>
        <a:lstStyle/>
        <a:p>
          <a:pPr rtl="0"/>
          <a:r>
            <a:rPr lang="en-US" dirty="0" smtClean="0"/>
            <a:t>83: Break It in Pieces</a:t>
          </a:r>
          <a:endParaRPr lang="en-US" dirty="0"/>
        </a:p>
      </dgm:t>
    </dgm:pt>
    <dgm:pt modelId="{9758B625-CB8B-47E0-BA4E-DFD10C383765}" type="parTrans" cxnId="{CD0055AC-28C3-4CC3-87B5-A0EF152F4CB9}">
      <dgm:prSet/>
      <dgm:spPr/>
      <dgm:t>
        <a:bodyPr/>
        <a:lstStyle/>
        <a:p>
          <a:endParaRPr lang="en-US"/>
        </a:p>
      </dgm:t>
    </dgm:pt>
    <dgm:pt modelId="{8CDF127B-ABDE-4618-8A87-A754BC75D0B0}" type="sibTrans" cxnId="{CD0055AC-28C3-4CC3-87B5-A0EF152F4CB9}">
      <dgm:prSet/>
      <dgm:spPr/>
      <dgm:t>
        <a:bodyPr/>
        <a:lstStyle/>
        <a:p>
          <a:endParaRPr lang="en-US"/>
        </a:p>
      </dgm:t>
    </dgm:pt>
    <dgm:pt modelId="{3B4ECFFF-C0C0-4071-961F-70C871A5AE38}">
      <dgm:prSet/>
      <dgm:spPr/>
      <dgm:t>
        <a:bodyPr/>
        <a:lstStyle/>
        <a:p>
          <a:pPr rtl="0"/>
          <a:r>
            <a:rPr lang="en-US" dirty="0" smtClean="0"/>
            <a:t>84: </a:t>
          </a:r>
          <a:r>
            <a:rPr lang="en-US" dirty="0" err="1" smtClean="0"/>
            <a:t>Printables</a:t>
          </a:r>
          <a:endParaRPr lang="en-US" dirty="0"/>
        </a:p>
      </dgm:t>
    </dgm:pt>
    <dgm:pt modelId="{1BFBE6C5-0D0B-4633-8AF8-85B6EA66971E}" type="parTrans" cxnId="{7D0C5FE4-201B-4054-9DA2-9170478C1D7A}">
      <dgm:prSet/>
      <dgm:spPr/>
      <dgm:t>
        <a:bodyPr/>
        <a:lstStyle/>
        <a:p>
          <a:endParaRPr lang="en-US"/>
        </a:p>
      </dgm:t>
    </dgm:pt>
    <dgm:pt modelId="{20161BAE-55CE-4DE9-90E3-4999C8B8A233}" type="sibTrans" cxnId="{7D0C5FE4-201B-4054-9DA2-9170478C1D7A}">
      <dgm:prSet/>
      <dgm:spPr/>
      <dgm:t>
        <a:bodyPr/>
        <a:lstStyle/>
        <a:p>
          <a:endParaRPr lang="en-US"/>
        </a:p>
      </dgm:t>
    </dgm:pt>
    <dgm:pt modelId="{C92BF923-B8A8-44BB-B919-7B10718AEE10}">
      <dgm:prSet/>
      <dgm:spPr/>
      <dgm:t>
        <a:bodyPr/>
        <a:lstStyle/>
        <a:p>
          <a:pPr rtl="0"/>
          <a:r>
            <a:rPr lang="en-US" dirty="0" smtClean="0"/>
            <a:t>85: More Essays? Ugh</a:t>
          </a:r>
          <a:endParaRPr lang="en-US" dirty="0"/>
        </a:p>
      </dgm:t>
    </dgm:pt>
    <dgm:pt modelId="{B2D1F066-2724-45FB-9744-A6DF12E71E48}" type="parTrans" cxnId="{8CAC0A6E-C636-4B14-99B7-77B0C7F685EE}">
      <dgm:prSet/>
      <dgm:spPr/>
      <dgm:t>
        <a:bodyPr/>
        <a:lstStyle/>
        <a:p>
          <a:endParaRPr lang="en-US"/>
        </a:p>
      </dgm:t>
    </dgm:pt>
    <dgm:pt modelId="{E568F852-3874-4A56-B706-78DF941152A4}" type="sibTrans" cxnId="{8CAC0A6E-C636-4B14-99B7-77B0C7F685EE}">
      <dgm:prSet/>
      <dgm:spPr/>
      <dgm:t>
        <a:bodyPr/>
        <a:lstStyle/>
        <a:p>
          <a:endParaRPr lang="en-US"/>
        </a:p>
      </dgm:t>
    </dgm:pt>
    <dgm:pt modelId="{C45372C9-2772-49F1-A07F-F40DBE4C0170}">
      <dgm:prSet/>
      <dgm:spPr/>
      <dgm:t>
        <a:bodyPr/>
        <a:lstStyle/>
        <a:p>
          <a:pPr rtl="0"/>
          <a:r>
            <a:rPr lang="en-US" dirty="0" smtClean="0"/>
            <a:t>86: Transcript It</a:t>
          </a:r>
          <a:endParaRPr lang="en-US" dirty="0"/>
        </a:p>
      </dgm:t>
    </dgm:pt>
    <dgm:pt modelId="{FAC62C95-3A78-4532-BF1D-AADE3C840F77}" type="parTrans" cxnId="{5CFA2B27-F214-4212-98C8-FCB819EA1F2B}">
      <dgm:prSet/>
      <dgm:spPr/>
      <dgm:t>
        <a:bodyPr/>
        <a:lstStyle/>
        <a:p>
          <a:endParaRPr lang="en-US"/>
        </a:p>
      </dgm:t>
    </dgm:pt>
    <dgm:pt modelId="{9E8CB506-1D9D-41C3-94ED-64FB73FB86EB}" type="sibTrans" cxnId="{5CFA2B27-F214-4212-98C8-FCB819EA1F2B}">
      <dgm:prSet/>
      <dgm:spPr/>
      <dgm:t>
        <a:bodyPr/>
        <a:lstStyle/>
        <a:p>
          <a:endParaRPr lang="en-US"/>
        </a:p>
      </dgm:t>
    </dgm:pt>
    <dgm:pt modelId="{B562CBEC-1E5C-4FBE-9483-664536D146E9}">
      <dgm:prSet/>
      <dgm:spPr/>
      <dgm:t>
        <a:bodyPr/>
        <a:lstStyle/>
        <a:p>
          <a:pPr rtl="0"/>
          <a:r>
            <a:rPr lang="en-US" dirty="0" smtClean="0"/>
            <a:t>87: Sing to Me</a:t>
          </a:r>
          <a:endParaRPr lang="en-US" dirty="0"/>
        </a:p>
      </dgm:t>
    </dgm:pt>
    <dgm:pt modelId="{6413F2F9-D3CC-4872-8293-E8B76A294A3F}" type="parTrans" cxnId="{52F4E48F-BFE9-40BF-867A-A79853400BE5}">
      <dgm:prSet/>
      <dgm:spPr/>
      <dgm:t>
        <a:bodyPr/>
        <a:lstStyle/>
        <a:p>
          <a:endParaRPr lang="en-US"/>
        </a:p>
      </dgm:t>
    </dgm:pt>
    <dgm:pt modelId="{828B9DCE-6F0E-403B-BB88-1CDB0E17397D}" type="sibTrans" cxnId="{52F4E48F-BFE9-40BF-867A-A79853400BE5}">
      <dgm:prSet/>
      <dgm:spPr/>
      <dgm:t>
        <a:bodyPr/>
        <a:lstStyle/>
        <a:p>
          <a:endParaRPr lang="en-US"/>
        </a:p>
      </dgm:t>
    </dgm:pt>
    <dgm:pt modelId="{797290D7-B9B7-4067-AE5B-51FA3746E4E8}">
      <dgm:prSet/>
      <dgm:spPr/>
      <dgm:t>
        <a:bodyPr/>
        <a:lstStyle/>
        <a:p>
          <a:pPr rtl="0"/>
          <a:r>
            <a:rPr lang="en-US" dirty="0" smtClean="0"/>
            <a:t>88: Accept More Forms</a:t>
          </a:r>
          <a:endParaRPr lang="en-US" dirty="0"/>
        </a:p>
      </dgm:t>
    </dgm:pt>
    <dgm:pt modelId="{91BA55BB-A570-4C99-9626-13924803B4D8}" type="parTrans" cxnId="{D985DDA1-4BCE-45D9-9B45-3C31E667806C}">
      <dgm:prSet/>
      <dgm:spPr/>
      <dgm:t>
        <a:bodyPr/>
        <a:lstStyle/>
        <a:p>
          <a:endParaRPr lang="en-US"/>
        </a:p>
      </dgm:t>
    </dgm:pt>
    <dgm:pt modelId="{7CADF555-3C97-4F90-9C55-33070F671F95}" type="sibTrans" cxnId="{D985DDA1-4BCE-45D9-9B45-3C31E667806C}">
      <dgm:prSet/>
      <dgm:spPr/>
      <dgm:t>
        <a:bodyPr/>
        <a:lstStyle/>
        <a:p>
          <a:endParaRPr lang="en-US"/>
        </a:p>
      </dgm:t>
    </dgm:pt>
    <dgm:pt modelId="{756D6995-C61D-4FFD-AE3D-705BA9D8DE1C}">
      <dgm:prSet/>
      <dgm:spPr/>
      <dgm:t>
        <a:bodyPr/>
        <a:lstStyle/>
        <a:p>
          <a:pPr rtl="0"/>
          <a:r>
            <a:rPr lang="en-US" dirty="0" smtClean="0"/>
            <a:t>89: Point Outside</a:t>
          </a:r>
          <a:endParaRPr lang="en-US" dirty="0"/>
        </a:p>
      </dgm:t>
    </dgm:pt>
    <dgm:pt modelId="{C66476F7-AFB3-48F7-9EF5-BA89A76B6E63}" type="parTrans" cxnId="{0CF08FFB-097A-4599-9949-D9A4E4CB0399}">
      <dgm:prSet/>
      <dgm:spPr/>
      <dgm:t>
        <a:bodyPr/>
        <a:lstStyle/>
        <a:p>
          <a:endParaRPr lang="en-US"/>
        </a:p>
      </dgm:t>
    </dgm:pt>
    <dgm:pt modelId="{73203FFD-14EB-4EE8-B088-E20CF7D667FB}" type="sibTrans" cxnId="{0CF08FFB-097A-4599-9949-D9A4E4CB0399}">
      <dgm:prSet/>
      <dgm:spPr/>
      <dgm:t>
        <a:bodyPr/>
        <a:lstStyle/>
        <a:p>
          <a:endParaRPr lang="en-US"/>
        </a:p>
      </dgm:t>
    </dgm:pt>
    <dgm:pt modelId="{9A1BD539-A97D-402D-A480-0F5BE702FB18}">
      <dgm:prSet/>
      <dgm:spPr/>
      <dgm:t>
        <a:bodyPr/>
        <a:lstStyle/>
        <a:p>
          <a:pPr rtl="0"/>
          <a:r>
            <a:rPr lang="en-US" dirty="0" smtClean="0"/>
            <a:t>90: Play It Again, Sam</a:t>
          </a:r>
          <a:endParaRPr lang="en-US" dirty="0"/>
        </a:p>
      </dgm:t>
    </dgm:pt>
    <dgm:pt modelId="{C1691651-D088-4E22-B128-24AE444451D1}" type="parTrans" cxnId="{835BC40D-7E4E-486C-B4E3-4606555B3E41}">
      <dgm:prSet/>
      <dgm:spPr/>
      <dgm:t>
        <a:bodyPr/>
        <a:lstStyle/>
        <a:p>
          <a:endParaRPr lang="en-US"/>
        </a:p>
      </dgm:t>
    </dgm:pt>
    <dgm:pt modelId="{0B9D7B40-0FE8-449A-BA72-9A93AF0B0556}" type="sibTrans" cxnId="{835BC40D-7E4E-486C-B4E3-4606555B3E41}">
      <dgm:prSet/>
      <dgm:spPr/>
      <dgm:t>
        <a:bodyPr/>
        <a:lstStyle/>
        <a:p>
          <a:endParaRPr lang="en-US"/>
        </a:p>
      </dgm:t>
    </dgm:pt>
    <dgm:pt modelId="{56ADF8CA-9A28-4F96-9B3A-8E2E4246608B}">
      <dgm:prSet/>
      <dgm:spPr/>
      <dgm:t>
        <a:bodyPr/>
        <a:lstStyle/>
        <a:p>
          <a:pPr rtl="0"/>
          <a:r>
            <a:rPr lang="en-US" dirty="0" smtClean="0"/>
            <a:t>91: Chunk</a:t>
          </a:r>
          <a:endParaRPr lang="en-US" dirty="0"/>
        </a:p>
      </dgm:t>
    </dgm:pt>
    <dgm:pt modelId="{D4B6E659-972D-4758-838D-A4D678D7CEE9}" type="parTrans" cxnId="{8F120A1A-2D9F-4430-9563-581751AE0548}">
      <dgm:prSet/>
      <dgm:spPr/>
      <dgm:t>
        <a:bodyPr/>
        <a:lstStyle/>
        <a:p>
          <a:endParaRPr lang="en-US"/>
        </a:p>
      </dgm:t>
    </dgm:pt>
    <dgm:pt modelId="{4ED3139A-4301-4741-938F-7A450FD5CD0A}" type="sibTrans" cxnId="{8F120A1A-2D9F-4430-9563-581751AE0548}">
      <dgm:prSet/>
      <dgm:spPr/>
      <dgm:t>
        <a:bodyPr/>
        <a:lstStyle/>
        <a:p>
          <a:endParaRPr lang="en-US"/>
        </a:p>
      </dgm:t>
    </dgm:pt>
    <dgm:pt modelId="{D5009501-35D9-450F-BFFE-3197E93CB662}" type="pres">
      <dgm:prSet presAssocID="{D04D2249-0C9C-4DB8-A6B4-83C50034666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EED90D-52CE-4A76-BD5A-7B1B6CB0C548}" type="pres">
      <dgm:prSet presAssocID="{BB2193F2-4B0B-4DBF-9D04-47D73A0CB285}" presName="node" presStyleLbl="node1" presStyleIdx="0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4A2400-8187-4F58-8D6D-3C4FBFC0B98D}" type="pres">
      <dgm:prSet presAssocID="{232950AF-9469-4DCC-A34D-81B131CAFA70}" presName="sibTrans" presStyleCnt="0"/>
      <dgm:spPr/>
    </dgm:pt>
    <dgm:pt modelId="{33D6DCBD-23FC-49F8-9270-FDE40B0D796A}" type="pres">
      <dgm:prSet presAssocID="{CE112BF5-DF8F-4A56-B4C1-40A2A03E2C82}" presName="node" presStyleLbl="node1" presStyleIdx="1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11CF2F-355F-440E-84D4-8F98C5E54006}" type="pres">
      <dgm:prSet presAssocID="{B6D1D166-B344-4633-9268-FF9754C7EE0F}" presName="sibTrans" presStyleCnt="0"/>
      <dgm:spPr/>
    </dgm:pt>
    <dgm:pt modelId="{46037B9E-46C6-4BCC-8267-C21989C6917A}" type="pres">
      <dgm:prSet presAssocID="{E74CC415-D7F7-4DE7-BADA-E9533449DA63}" presName="node" presStyleLbl="node1" presStyleIdx="2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0B3D16-07AA-4DD4-B2F9-4ECDDB641413}" type="pres">
      <dgm:prSet presAssocID="{D63F7E71-DA50-47E4-8F2C-09760A9D489C}" presName="sibTrans" presStyleCnt="0"/>
      <dgm:spPr/>
    </dgm:pt>
    <dgm:pt modelId="{D36D7969-3547-429C-B86D-92213C756EF0}" type="pres">
      <dgm:prSet presAssocID="{7BE191A0-9D79-44B4-B504-5BA22DD09B94}" presName="node" presStyleLbl="node1" presStyleIdx="3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DE0069-C8CF-459E-9923-417CAA80A88B}" type="pres">
      <dgm:prSet presAssocID="{0E7D2A3A-F179-4D40-88EF-556F41AC2136}" presName="sibTrans" presStyleCnt="0"/>
      <dgm:spPr/>
    </dgm:pt>
    <dgm:pt modelId="{251271BF-41A5-4A50-9F48-52DD65DDD3A6}" type="pres">
      <dgm:prSet presAssocID="{9CF193D9-9E43-4842-AC5F-071E70F2D3C3}" presName="node" presStyleLbl="node1" presStyleIdx="4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F3F565-964A-4120-A315-7768DAE3337E}" type="pres">
      <dgm:prSet presAssocID="{8CDF127B-ABDE-4618-8A87-A754BC75D0B0}" presName="sibTrans" presStyleCnt="0"/>
      <dgm:spPr/>
    </dgm:pt>
    <dgm:pt modelId="{23CBC98E-634C-4527-9D21-19C3D84EB655}" type="pres">
      <dgm:prSet presAssocID="{3B4ECFFF-C0C0-4071-961F-70C871A5AE38}" presName="node" presStyleLbl="node1" presStyleIdx="5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995528-C3A5-420E-88DB-C9E957B5F1BC}" type="pres">
      <dgm:prSet presAssocID="{20161BAE-55CE-4DE9-90E3-4999C8B8A233}" presName="sibTrans" presStyleCnt="0"/>
      <dgm:spPr/>
    </dgm:pt>
    <dgm:pt modelId="{C7A0B23A-C841-4FEC-BCA2-E3E8C7B76C8F}" type="pres">
      <dgm:prSet presAssocID="{C92BF923-B8A8-44BB-B919-7B10718AEE10}" presName="node" presStyleLbl="node1" presStyleIdx="6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520147-D169-4C15-9E30-3A99387E8FB7}" type="pres">
      <dgm:prSet presAssocID="{E568F852-3874-4A56-B706-78DF941152A4}" presName="sibTrans" presStyleCnt="0"/>
      <dgm:spPr/>
    </dgm:pt>
    <dgm:pt modelId="{FAEF05A4-5CE9-471F-A74D-A515684BF59A}" type="pres">
      <dgm:prSet presAssocID="{C45372C9-2772-49F1-A07F-F40DBE4C0170}" presName="node" presStyleLbl="node1" presStyleIdx="7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972DB7-1516-4F36-857A-FFB5F4B06A4A}" type="pres">
      <dgm:prSet presAssocID="{9E8CB506-1D9D-41C3-94ED-64FB73FB86EB}" presName="sibTrans" presStyleCnt="0"/>
      <dgm:spPr/>
    </dgm:pt>
    <dgm:pt modelId="{10B4906E-6F2F-4BD1-B35D-ABFF10508BBC}" type="pres">
      <dgm:prSet presAssocID="{B562CBEC-1E5C-4FBE-9483-664536D146E9}" presName="node" presStyleLbl="node1" presStyleIdx="8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4E1636-A4CA-49A4-9A71-6EDAD07CBF6A}" type="pres">
      <dgm:prSet presAssocID="{828B9DCE-6F0E-403B-BB88-1CDB0E17397D}" presName="sibTrans" presStyleCnt="0"/>
      <dgm:spPr/>
    </dgm:pt>
    <dgm:pt modelId="{E1DA5B4B-20B0-4223-8D55-2ED54A07B700}" type="pres">
      <dgm:prSet presAssocID="{797290D7-B9B7-4067-AE5B-51FA3746E4E8}" presName="node" presStyleLbl="node1" presStyleIdx="9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1CE1F3-B481-4E08-8951-3A0BB76D0C12}" type="pres">
      <dgm:prSet presAssocID="{7CADF555-3C97-4F90-9C55-33070F671F95}" presName="sibTrans" presStyleCnt="0"/>
      <dgm:spPr/>
    </dgm:pt>
    <dgm:pt modelId="{43D60373-863F-40CF-B1CC-CF57B243C7D8}" type="pres">
      <dgm:prSet presAssocID="{756D6995-C61D-4FFD-AE3D-705BA9D8DE1C}" presName="node" presStyleLbl="node1" presStyleIdx="10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1B1E11-4BAF-46C6-B870-59C2CAE17856}" type="pres">
      <dgm:prSet presAssocID="{73203FFD-14EB-4EE8-B088-E20CF7D667FB}" presName="sibTrans" presStyleCnt="0"/>
      <dgm:spPr/>
    </dgm:pt>
    <dgm:pt modelId="{8C2F303E-36CC-4837-851C-31FB680077CA}" type="pres">
      <dgm:prSet presAssocID="{9A1BD539-A97D-402D-A480-0F5BE702FB18}" presName="node" presStyleLbl="node1" presStyleIdx="11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9B1052-0D8D-43DF-A61F-1EAD7AF78E78}" type="pres">
      <dgm:prSet presAssocID="{0B9D7B40-0FE8-449A-BA72-9A93AF0B0556}" presName="sibTrans" presStyleCnt="0"/>
      <dgm:spPr/>
    </dgm:pt>
    <dgm:pt modelId="{FD703A62-0738-4476-BE3D-EE5991AED1DC}" type="pres">
      <dgm:prSet presAssocID="{56ADF8CA-9A28-4F96-9B3A-8E2E4246608B}" presName="node" presStyleLbl="node1" presStyleIdx="12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740A00-96E5-4466-BE6A-D893A53FEF7A}" srcId="{D04D2249-0C9C-4DB8-A6B4-83C500346663}" destId="{BB2193F2-4B0B-4DBF-9D04-47D73A0CB285}" srcOrd="0" destOrd="0" parTransId="{31565522-5D85-4A16-B9D0-0E29F4A45B26}" sibTransId="{232950AF-9469-4DCC-A34D-81B131CAFA70}"/>
    <dgm:cxn modelId="{D985DDA1-4BCE-45D9-9B45-3C31E667806C}" srcId="{D04D2249-0C9C-4DB8-A6B4-83C500346663}" destId="{797290D7-B9B7-4067-AE5B-51FA3746E4E8}" srcOrd="9" destOrd="0" parTransId="{91BA55BB-A570-4C99-9626-13924803B4D8}" sibTransId="{7CADF555-3C97-4F90-9C55-33070F671F95}"/>
    <dgm:cxn modelId="{8F120A1A-2D9F-4430-9563-581751AE0548}" srcId="{D04D2249-0C9C-4DB8-A6B4-83C500346663}" destId="{56ADF8CA-9A28-4F96-9B3A-8E2E4246608B}" srcOrd="12" destOrd="0" parTransId="{D4B6E659-972D-4758-838D-A4D678D7CEE9}" sibTransId="{4ED3139A-4301-4741-938F-7A450FD5CD0A}"/>
    <dgm:cxn modelId="{A114753C-320F-4575-8D0C-518BED932939}" type="presOf" srcId="{D04D2249-0C9C-4DB8-A6B4-83C500346663}" destId="{D5009501-35D9-450F-BFFE-3197E93CB662}" srcOrd="0" destOrd="0" presId="urn:microsoft.com/office/officeart/2005/8/layout/default"/>
    <dgm:cxn modelId="{DF7B75CB-F5F3-4AD7-8B43-36B2608CB51A}" srcId="{D04D2249-0C9C-4DB8-A6B4-83C500346663}" destId="{E74CC415-D7F7-4DE7-BADA-E9533449DA63}" srcOrd="2" destOrd="0" parTransId="{D22B5FA8-9A70-42F4-9FD4-00AF3EE2E473}" sibTransId="{D63F7E71-DA50-47E4-8F2C-09760A9D489C}"/>
    <dgm:cxn modelId="{01A2CEBD-1987-4070-8C20-09382584E9D3}" srcId="{D04D2249-0C9C-4DB8-A6B4-83C500346663}" destId="{7BE191A0-9D79-44B4-B504-5BA22DD09B94}" srcOrd="3" destOrd="0" parTransId="{4DE8BC5B-F36B-46A2-96FE-A35F9C222932}" sibTransId="{0E7D2A3A-F179-4D40-88EF-556F41AC2136}"/>
    <dgm:cxn modelId="{0CF08FFB-097A-4599-9949-D9A4E4CB0399}" srcId="{D04D2249-0C9C-4DB8-A6B4-83C500346663}" destId="{756D6995-C61D-4FFD-AE3D-705BA9D8DE1C}" srcOrd="10" destOrd="0" parTransId="{C66476F7-AFB3-48F7-9EF5-BA89A76B6E63}" sibTransId="{73203FFD-14EB-4EE8-B088-E20CF7D667FB}"/>
    <dgm:cxn modelId="{68301E8A-BFB8-4223-981C-3A2589C5A7E3}" type="presOf" srcId="{9CF193D9-9E43-4842-AC5F-071E70F2D3C3}" destId="{251271BF-41A5-4A50-9F48-52DD65DDD3A6}" srcOrd="0" destOrd="0" presId="urn:microsoft.com/office/officeart/2005/8/layout/default"/>
    <dgm:cxn modelId="{125946A8-6FC4-46A7-BF1E-1DDC204089BD}" type="presOf" srcId="{BB2193F2-4B0B-4DBF-9D04-47D73A0CB285}" destId="{B2EED90D-52CE-4A76-BD5A-7B1B6CB0C548}" srcOrd="0" destOrd="0" presId="urn:microsoft.com/office/officeart/2005/8/layout/default"/>
    <dgm:cxn modelId="{8CAC0A6E-C636-4B14-99B7-77B0C7F685EE}" srcId="{D04D2249-0C9C-4DB8-A6B4-83C500346663}" destId="{C92BF923-B8A8-44BB-B919-7B10718AEE10}" srcOrd="6" destOrd="0" parTransId="{B2D1F066-2724-45FB-9744-A6DF12E71E48}" sibTransId="{E568F852-3874-4A56-B706-78DF941152A4}"/>
    <dgm:cxn modelId="{8BD02AF8-1F7F-4EC3-B078-F2D6B8CF8A31}" type="presOf" srcId="{9A1BD539-A97D-402D-A480-0F5BE702FB18}" destId="{8C2F303E-36CC-4837-851C-31FB680077CA}" srcOrd="0" destOrd="0" presId="urn:microsoft.com/office/officeart/2005/8/layout/default"/>
    <dgm:cxn modelId="{5CFA2B27-F214-4212-98C8-FCB819EA1F2B}" srcId="{D04D2249-0C9C-4DB8-A6B4-83C500346663}" destId="{C45372C9-2772-49F1-A07F-F40DBE4C0170}" srcOrd="7" destOrd="0" parTransId="{FAC62C95-3A78-4532-BF1D-AADE3C840F77}" sibTransId="{9E8CB506-1D9D-41C3-94ED-64FB73FB86EB}"/>
    <dgm:cxn modelId="{5FCB2F76-E165-4DA1-B56D-349E91087339}" srcId="{D04D2249-0C9C-4DB8-A6B4-83C500346663}" destId="{CE112BF5-DF8F-4A56-B4C1-40A2A03E2C82}" srcOrd="1" destOrd="0" parTransId="{702D461D-66F2-4792-B56A-52B5234DF602}" sibTransId="{B6D1D166-B344-4633-9268-FF9754C7EE0F}"/>
    <dgm:cxn modelId="{DBA0262F-D144-4CD8-A1A3-972083DDF9A7}" type="presOf" srcId="{756D6995-C61D-4FFD-AE3D-705BA9D8DE1C}" destId="{43D60373-863F-40CF-B1CC-CF57B243C7D8}" srcOrd="0" destOrd="0" presId="urn:microsoft.com/office/officeart/2005/8/layout/default"/>
    <dgm:cxn modelId="{7D0C5FE4-201B-4054-9DA2-9170478C1D7A}" srcId="{D04D2249-0C9C-4DB8-A6B4-83C500346663}" destId="{3B4ECFFF-C0C0-4071-961F-70C871A5AE38}" srcOrd="5" destOrd="0" parTransId="{1BFBE6C5-0D0B-4633-8AF8-85B6EA66971E}" sibTransId="{20161BAE-55CE-4DE9-90E3-4999C8B8A233}"/>
    <dgm:cxn modelId="{CD0055AC-28C3-4CC3-87B5-A0EF152F4CB9}" srcId="{D04D2249-0C9C-4DB8-A6B4-83C500346663}" destId="{9CF193D9-9E43-4842-AC5F-071E70F2D3C3}" srcOrd="4" destOrd="0" parTransId="{9758B625-CB8B-47E0-BA4E-DFD10C383765}" sibTransId="{8CDF127B-ABDE-4618-8A87-A754BC75D0B0}"/>
    <dgm:cxn modelId="{3CD0134D-7F1E-43F9-A890-374092C888AF}" type="presOf" srcId="{797290D7-B9B7-4067-AE5B-51FA3746E4E8}" destId="{E1DA5B4B-20B0-4223-8D55-2ED54A07B700}" srcOrd="0" destOrd="0" presId="urn:microsoft.com/office/officeart/2005/8/layout/default"/>
    <dgm:cxn modelId="{52F4E48F-BFE9-40BF-867A-A79853400BE5}" srcId="{D04D2249-0C9C-4DB8-A6B4-83C500346663}" destId="{B562CBEC-1E5C-4FBE-9483-664536D146E9}" srcOrd="8" destOrd="0" parTransId="{6413F2F9-D3CC-4872-8293-E8B76A294A3F}" sibTransId="{828B9DCE-6F0E-403B-BB88-1CDB0E17397D}"/>
    <dgm:cxn modelId="{83AAF616-CEEA-4EBC-B33A-167C41E83E2A}" type="presOf" srcId="{B562CBEC-1E5C-4FBE-9483-664536D146E9}" destId="{10B4906E-6F2F-4BD1-B35D-ABFF10508BBC}" srcOrd="0" destOrd="0" presId="urn:microsoft.com/office/officeart/2005/8/layout/default"/>
    <dgm:cxn modelId="{B74766E6-E14E-4869-A42C-585E3684DAA8}" type="presOf" srcId="{C92BF923-B8A8-44BB-B919-7B10718AEE10}" destId="{C7A0B23A-C841-4FEC-BCA2-E3E8C7B76C8F}" srcOrd="0" destOrd="0" presId="urn:microsoft.com/office/officeart/2005/8/layout/default"/>
    <dgm:cxn modelId="{6FF2EB14-AEEC-4B6F-ACFB-641BEE864A38}" type="presOf" srcId="{56ADF8CA-9A28-4F96-9B3A-8E2E4246608B}" destId="{FD703A62-0738-4476-BE3D-EE5991AED1DC}" srcOrd="0" destOrd="0" presId="urn:microsoft.com/office/officeart/2005/8/layout/default"/>
    <dgm:cxn modelId="{6AC3CA1A-CAD9-4E5B-89B9-01E2BB55539F}" type="presOf" srcId="{3B4ECFFF-C0C0-4071-961F-70C871A5AE38}" destId="{23CBC98E-634C-4527-9D21-19C3D84EB655}" srcOrd="0" destOrd="0" presId="urn:microsoft.com/office/officeart/2005/8/layout/default"/>
    <dgm:cxn modelId="{167785E3-F816-4708-B70A-54DF300344DC}" type="presOf" srcId="{CE112BF5-DF8F-4A56-B4C1-40A2A03E2C82}" destId="{33D6DCBD-23FC-49F8-9270-FDE40B0D796A}" srcOrd="0" destOrd="0" presId="urn:microsoft.com/office/officeart/2005/8/layout/default"/>
    <dgm:cxn modelId="{835BC40D-7E4E-486C-B4E3-4606555B3E41}" srcId="{D04D2249-0C9C-4DB8-A6B4-83C500346663}" destId="{9A1BD539-A97D-402D-A480-0F5BE702FB18}" srcOrd="11" destOrd="0" parTransId="{C1691651-D088-4E22-B128-24AE444451D1}" sibTransId="{0B9D7B40-0FE8-449A-BA72-9A93AF0B0556}"/>
    <dgm:cxn modelId="{C5E0B9EF-15EC-41F8-9917-6F81A0FE83B5}" type="presOf" srcId="{C45372C9-2772-49F1-A07F-F40DBE4C0170}" destId="{FAEF05A4-5CE9-471F-A74D-A515684BF59A}" srcOrd="0" destOrd="0" presId="urn:microsoft.com/office/officeart/2005/8/layout/default"/>
    <dgm:cxn modelId="{25D0CA23-DB2D-411C-9547-2CC9E93424AB}" type="presOf" srcId="{E74CC415-D7F7-4DE7-BADA-E9533449DA63}" destId="{46037B9E-46C6-4BCC-8267-C21989C6917A}" srcOrd="0" destOrd="0" presId="urn:microsoft.com/office/officeart/2005/8/layout/default"/>
    <dgm:cxn modelId="{C5D499A7-090B-4839-AA7A-331070F9D584}" type="presOf" srcId="{7BE191A0-9D79-44B4-B504-5BA22DD09B94}" destId="{D36D7969-3547-429C-B86D-92213C756EF0}" srcOrd="0" destOrd="0" presId="urn:microsoft.com/office/officeart/2005/8/layout/default"/>
    <dgm:cxn modelId="{869DEA0D-BDD1-4F1A-A1A6-DF564A833C7E}" type="presParOf" srcId="{D5009501-35D9-450F-BFFE-3197E93CB662}" destId="{B2EED90D-52CE-4A76-BD5A-7B1B6CB0C548}" srcOrd="0" destOrd="0" presId="urn:microsoft.com/office/officeart/2005/8/layout/default"/>
    <dgm:cxn modelId="{B697BAFE-4385-4875-8776-D1575098952D}" type="presParOf" srcId="{D5009501-35D9-450F-BFFE-3197E93CB662}" destId="{754A2400-8187-4F58-8D6D-3C4FBFC0B98D}" srcOrd="1" destOrd="0" presId="urn:microsoft.com/office/officeart/2005/8/layout/default"/>
    <dgm:cxn modelId="{48EE8DC8-67DA-4D52-B5DE-F85E48F6E30D}" type="presParOf" srcId="{D5009501-35D9-450F-BFFE-3197E93CB662}" destId="{33D6DCBD-23FC-49F8-9270-FDE40B0D796A}" srcOrd="2" destOrd="0" presId="urn:microsoft.com/office/officeart/2005/8/layout/default"/>
    <dgm:cxn modelId="{51434E7C-2B6E-43AB-85D1-7BDA9CF63661}" type="presParOf" srcId="{D5009501-35D9-450F-BFFE-3197E93CB662}" destId="{4F11CF2F-355F-440E-84D4-8F98C5E54006}" srcOrd="3" destOrd="0" presId="urn:microsoft.com/office/officeart/2005/8/layout/default"/>
    <dgm:cxn modelId="{DEDFF7C9-67E3-41BB-BAD2-10B4BC298419}" type="presParOf" srcId="{D5009501-35D9-450F-BFFE-3197E93CB662}" destId="{46037B9E-46C6-4BCC-8267-C21989C6917A}" srcOrd="4" destOrd="0" presId="urn:microsoft.com/office/officeart/2005/8/layout/default"/>
    <dgm:cxn modelId="{CD38798F-8282-4F3D-942C-1D8AD5A530EC}" type="presParOf" srcId="{D5009501-35D9-450F-BFFE-3197E93CB662}" destId="{350B3D16-07AA-4DD4-B2F9-4ECDDB641413}" srcOrd="5" destOrd="0" presId="urn:microsoft.com/office/officeart/2005/8/layout/default"/>
    <dgm:cxn modelId="{8C02F815-A123-466E-BFF8-FC252B2F2845}" type="presParOf" srcId="{D5009501-35D9-450F-BFFE-3197E93CB662}" destId="{D36D7969-3547-429C-B86D-92213C756EF0}" srcOrd="6" destOrd="0" presId="urn:microsoft.com/office/officeart/2005/8/layout/default"/>
    <dgm:cxn modelId="{B522EA77-B4A9-4D35-A7C6-5E21384494A2}" type="presParOf" srcId="{D5009501-35D9-450F-BFFE-3197E93CB662}" destId="{4EDE0069-C8CF-459E-9923-417CAA80A88B}" srcOrd="7" destOrd="0" presId="urn:microsoft.com/office/officeart/2005/8/layout/default"/>
    <dgm:cxn modelId="{364B7F1C-8F8F-4DCD-9B9B-143C2AEEE081}" type="presParOf" srcId="{D5009501-35D9-450F-BFFE-3197E93CB662}" destId="{251271BF-41A5-4A50-9F48-52DD65DDD3A6}" srcOrd="8" destOrd="0" presId="urn:microsoft.com/office/officeart/2005/8/layout/default"/>
    <dgm:cxn modelId="{ACA921EC-D112-4F4A-B555-F4D0A3FEAF44}" type="presParOf" srcId="{D5009501-35D9-450F-BFFE-3197E93CB662}" destId="{89F3F565-964A-4120-A315-7768DAE3337E}" srcOrd="9" destOrd="0" presId="urn:microsoft.com/office/officeart/2005/8/layout/default"/>
    <dgm:cxn modelId="{2F3BD639-2910-4A0E-8FD6-CB917FDAC90D}" type="presParOf" srcId="{D5009501-35D9-450F-BFFE-3197E93CB662}" destId="{23CBC98E-634C-4527-9D21-19C3D84EB655}" srcOrd="10" destOrd="0" presId="urn:microsoft.com/office/officeart/2005/8/layout/default"/>
    <dgm:cxn modelId="{B1AAE91B-2317-4BC8-9DC2-5D1156D99411}" type="presParOf" srcId="{D5009501-35D9-450F-BFFE-3197E93CB662}" destId="{1F995528-C3A5-420E-88DB-C9E957B5F1BC}" srcOrd="11" destOrd="0" presId="urn:microsoft.com/office/officeart/2005/8/layout/default"/>
    <dgm:cxn modelId="{1EFC2017-AEAB-47C2-8FE4-D3923410FF59}" type="presParOf" srcId="{D5009501-35D9-450F-BFFE-3197E93CB662}" destId="{C7A0B23A-C841-4FEC-BCA2-E3E8C7B76C8F}" srcOrd="12" destOrd="0" presId="urn:microsoft.com/office/officeart/2005/8/layout/default"/>
    <dgm:cxn modelId="{2938DF50-E355-47C0-801C-4E5EF6132A9A}" type="presParOf" srcId="{D5009501-35D9-450F-BFFE-3197E93CB662}" destId="{9D520147-D169-4C15-9E30-3A99387E8FB7}" srcOrd="13" destOrd="0" presId="urn:microsoft.com/office/officeart/2005/8/layout/default"/>
    <dgm:cxn modelId="{6836B69B-E27D-4AE3-8D21-EF41867C2A86}" type="presParOf" srcId="{D5009501-35D9-450F-BFFE-3197E93CB662}" destId="{FAEF05A4-5CE9-471F-A74D-A515684BF59A}" srcOrd="14" destOrd="0" presId="urn:microsoft.com/office/officeart/2005/8/layout/default"/>
    <dgm:cxn modelId="{E21D9A73-A7E8-43E3-BD27-8344E91365E1}" type="presParOf" srcId="{D5009501-35D9-450F-BFFE-3197E93CB662}" destId="{24972DB7-1516-4F36-857A-FFB5F4B06A4A}" srcOrd="15" destOrd="0" presId="urn:microsoft.com/office/officeart/2005/8/layout/default"/>
    <dgm:cxn modelId="{1A976B0E-C71C-49E1-87DD-83654430A5CF}" type="presParOf" srcId="{D5009501-35D9-450F-BFFE-3197E93CB662}" destId="{10B4906E-6F2F-4BD1-B35D-ABFF10508BBC}" srcOrd="16" destOrd="0" presId="urn:microsoft.com/office/officeart/2005/8/layout/default"/>
    <dgm:cxn modelId="{A85DE17A-2C88-4D09-A295-722C86AE4715}" type="presParOf" srcId="{D5009501-35D9-450F-BFFE-3197E93CB662}" destId="{7B4E1636-A4CA-49A4-9A71-6EDAD07CBF6A}" srcOrd="17" destOrd="0" presId="urn:microsoft.com/office/officeart/2005/8/layout/default"/>
    <dgm:cxn modelId="{F48FFB9B-659D-40D7-8345-B7773CEA2D1E}" type="presParOf" srcId="{D5009501-35D9-450F-BFFE-3197E93CB662}" destId="{E1DA5B4B-20B0-4223-8D55-2ED54A07B700}" srcOrd="18" destOrd="0" presId="urn:microsoft.com/office/officeart/2005/8/layout/default"/>
    <dgm:cxn modelId="{11C91F14-A824-4EE9-815D-0082D08E2D85}" type="presParOf" srcId="{D5009501-35D9-450F-BFFE-3197E93CB662}" destId="{AF1CE1F3-B481-4E08-8951-3A0BB76D0C12}" srcOrd="19" destOrd="0" presId="urn:microsoft.com/office/officeart/2005/8/layout/default"/>
    <dgm:cxn modelId="{3BCEDB77-C6DE-47E2-8758-77F270D8DB11}" type="presParOf" srcId="{D5009501-35D9-450F-BFFE-3197E93CB662}" destId="{43D60373-863F-40CF-B1CC-CF57B243C7D8}" srcOrd="20" destOrd="0" presId="urn:microsoft.com/office/officeart/2005/8/layout/default"/>
    <dgm:cxn modelId="{225181A2-0A60-48AE-8A8F-9D354F08C10C}" type="presParOf" srcId="{D5009501-35D9-450F-BFFE-3197E93CB662}" destId="{981B1E11-4BAF-46C6-B870-59C2CAE17856}" srcOrd="21" destOrd="0" presId="urn:microsoft.com/office/officeart/2005/8/layout/default"/>
    <dgm:cxn modelId="{8D68040A-AF7B-4E1A-B4B3-C140F37699F2}" type="presParOf" srcId="{D5009501-35D9-450F-BFFE-3197E93CB662}" destId="{8C2F303E-36CC-4837-851C-31FB680077CA}" srcOrd="22" destOrd="0" presId="urn:microsoft.com/office/officeart/2005/8/layout/default"/>
    <dgm:cxn modelId="{9B654CE5-693F-4582-A8C5-1BE8D2EC4927}" type="presParOf" srcId="{D5009501-35D9-450F-BFFE-3197E93CB662}" destId="{E59B1052-0D8D-43DF-A61F-1EAD7AF78E78}" srcOrd="23" destOrd="0" presId="urn:microsoft.com/office/officeart/2005/8/layout/default"/>
    <dgm:cxn modelId="{B7348E4C-076B-45A9-8F29-7D0DB8D98C9A}" type="presParOf" srcId="{D5009501-35D9-450F-BFFE-3197E93CB662}" destId="{FD703A62-0738-4476-BE3D-EE5991AED1DC}" srcOrd="2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04D2249-0C9C-4DB8-A6B4-83C500346663}" type="doc">
      <dgm:prSet loTypeId="urn:microsoft.com/office/officeart/2005/8/layout/default" loCatId="list" qsTypeId="urn:microsoft.com/office/officeart/2005/8/quickstyle/3d6" qsCatId="3D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BB2193F2-4B0B-4DBF-9D04-47D73A0CB285}">
      <dgm:prSet/>
      <dgm:spPr/>
      <dgm:t>
        <a:bodyPr/>
        <a:lstStyle/>
        <a:p>
          <a:pPr rtl="0"/>
          <a:r>
            <a:rPr lang="en-US" dirty="0" smtClean="0"/>
            <a:t>92: Who Am I?</a:t>
          </a:r>
          <a:endParaRPr lang="en-US" dirty="0"/>
        </a:p>
      </dgm:t>
    </dgm:pt>
    <dgm:pt modelId="{31565522-5D85-4A16-B9D0-0E29F4A45B26}" type="parTrans" cxnId="{6D740A00-96E5-4466-BE6A-D893A53FEF7A}">
      <dgm:prSet/>
      <dgm:spPr/>
      <dgm:t>
        <a:bodyPr/>
        <a:lstStyle/>
        <a:p>
          <a:endParaRPr lang="en-US"/>
        </a:p>
      </dgm:t>
    </dgm:pt>
    <dgm:pt modelId="{232950AF-9469-4DCC-A34D-81B131CAFA70}" type="sibTrans" cxnId="{6D740A00-96E5-4466-BE6A-D893A53FEF7A}">
      <dgm:prSet/>
      <dgm:spPr/>
      <dgm:t>
        <a:bodyPr/>
        <a:lstStyle/>
        <a:p>
          <a:endParaRPr lang="en-US"/>
        </a:p>
      </dgm:t>
    </dgm:pt>
    <dgm:pt modelId="{CE112BF5-DF8F-4A56-B4C1-40A2A03E2C82}">
      <dgm:prSet/>
      <dgm:spPr/>
      <dgm:t>
        <a:bodyPr/>
        <a:lstStyle/>
        <a:p>
          <a:pPr rtl="0"/>
          <a:r>
            <a:rPr lang="en-US" dirty="0" smtClean="0"/>
            <a:t>93: Secret Devils</a:t>
          </a:r>
          <a:endParaRPr lang="en-US" dirty="0"/>
        </a:p>
      </dgm:t>
    </dgm:pt>
    <dgm:pt modelId="{702D461D-66F2-4792-B56A-52B5234DF602}" type="parTrans" cxnId="{5FCB2F76-E165-4DA1-B56D-349E91087339}">
      <dgm:prSet/>
      <dgm:spPr/>
      <dgm:t>
        <a:bodyPr/>
        <a:lstStyle/>
        <a:p>
          <a:endParaRPr lang="en-US"/>
        </a:p>
      </dgm:t>
    </dgm:pt>
    <dgm:pt modelId="{B6D1D166-B344-4633-9268-FF9754C7EE0F}" type="sibTrans" cxnId="{5FCB2F76-E165-4DA1-B56D-349E91087339}">
      <dgm:prSet/>
      <dgm:spPr/>
      <dgm:t>
        <a:bodyPr/>
        <a:lstStyle/>
        <a:p>
          <a:endParaRPr lang="en-US"/>
        </a:p>
      </dgm:t>
    </dgm:pt>
    <dgm:pt modelId="{E74CC415-D7F7-4DE7-BADA-E9533449DA63}">
      <dgm:prSet/>
      <dgm:spPr/>
      <dgm:t>
        <a:bodyPr/>
        <a:lstStyle/>
        <a:p>
          <a:pPr rtl="0"/>
          <a:r>
            <a:rPr lang="en-US" dirty="0" smtClean="0"/>
            <a:t>94: Write Your Own</a:t>
          </a:r>
          <a:endParaRPr lang="en-US" dirty="0"/>
        </a:p>
      </dgm:t>
    </dgm:pt>
    <dgm:pt modelId="{D22B5FA8-9A70-42F4-9FD4-00AF3EE2E473}" type="parTrans" cxnId="{DF7B75CB-F5F3-4AD7-8B43-36B2608CB51A}">
      <dgm:prSet/>
      <dgm:spPr/>
      <dgm:t>
        <a:bodyPr/>
        <a:lstStyle/>
        <a:p>
          <a:endParaRPr lang="en-US"/>
        </a:p>
      </dgm:t>
    </dgm:pt>
    <dgm:pt modelId="{D63F7E71-DA50-47E4-8F2C-09760A9D489C}" type="sibTrans" cxnId="{DF7B75CB-F5F3-4AD7-8B43-36B2608CB51A}">
      <dgm:prSet/>
      <dgm:spPr/>
      <dgm:t>
        <a:bodyPr/>
        <a:lstStyle/>
        <a:p>
          <a:endParaRPr lang="en-US"/>
        </a:p>
      </dgm:t>
    </dgm:pt>
    <dgm:pt modelId="{7BE191A0-9D79-44B4-B504-5BA22DD09B94}">
      <dgm:prSet/>
      <dgm:spPr/>
      <dgm:t>
        <a:bodyPr/>
        <a:lstStyle/>
        <a:p>
          <a:pPr rtl="0"/>
          <a:r>
            <a:rPr lang="en-US" dirty="0" smtClean="0"/>
            <a:t>95: Basket-ball</a:t>
          </a:r>
          <a:endParaRPr lang="en-US" dirty="0"/>
        </a:p>
      </dgm:t>
    </dgm:pt>
    <dgm:pt modelId="{4DE8BC5B-F36B-46A2-96FE-A35F9C222932}" type="parTrans" cxnId="{01A2CEBD-1987-4070-8C20-09382584E9D3}">
      <dgm:prSet/>
      <dgm:spPr/>
      <dgm:t>
        <a:bodyPr/>
        <a:lstStyle/>
        <a:p>
          <a:endParaRPr lang="en-US"/>
        </a:p>
      </dgm:t>
    </dgm:pt>
    <dgm:pt modelId="{0E7D2A3A-F179-4D40-88EF-556F41AC2136}" type="sibTrans" cxnId="{01A2CEBD-1987-4070-8C20-09382584E9D3}">
      <dgm:prSet/>
      <dgm:spPr/>
      <dgm:t>
        <a:bodyPr/>
        <a:lstStyle/>
        <a:p>
          <a:endParaRPr lang="en-US"/>
        </a:p>
      </dgm:t>
    </dgm:pt>
    <dgm:pt modelId="{9CF193D9-9E43-4842-AC5F-071E70F2D3C3}">
      <dgm:prSet/>
      <dgm:spPr/>
      <dgm:t>
        <a:bodyPr/>
        <a:lstStyle/>
        <a:p>
          <a:pPr rtl="0"/>
          <a:r>
            <a:rPr lang="en-US" dirty="0" smtClean="0"/>
            <a:t>96: Invest in the Syllabus</a:t>
          </a:r>
          <a:endParaRPr lang="en-US" dirty="0"/>
        </a:p>
      </dgm:t>
    </dgm:pt>
    <dgm:pt modelId="{9758B625-CB8B-47E0-BA4E-DFD10C383765}" type="parTrans" cxnId="{CD0055AC-28C3-4CC3-87B5-A0EF152F4CB9}">
      <dgm:prSet/>
      <dgm:spPr/>
      <dgm:t>
        <a:bodyPr/>
        <a:lstStyle/>
        <a:p>
          <a:endParaRPr lang="en-US"/>
        </a:p>
      </dgm:t>
    </dgm:pt>
    <dgm:pt modelId="{8CDF127B-ABDE-4618-8A87-A754BC75D0B0}" type="sibTrans" cxnId="{CD0055AC-28C3-4CC3-87B5-A0EF152F4CB9}">
      <dgm:prSet/>
      <dgm:spPr/>
      <dgm:t>
        <a:bodyPr/>
        <a:lstStyle/>
        <a:p>
          <a:endParaRPr lang="en-US"/>
        </a:p>
      </dgm:t>
    </dgm:pt>
    <dgm:pt modelId="{3B4ECFFF-C0C0-4071-961F-70C871A5AE38}">
      <dgm:prSet/>
      <dgm:spPr/>
      <dgm:t>
        <a:bodyPr/>
        <a:lstStyle/>
        <a:p>
          <a:pPr rtl="0"/>
          <a:r>
            <a:rPr lang="en-US" dirty="0" smtClean="0"/>
            <a:t>97: Monopoly Money</a:t>
          </a:r>
          <a:endParaRPr lang="en-US" dirty="0"/>
        </a:p>
      </dgm:t>
    </dgm:pt>
    <dgm:pt modelId="{1BFBE6C5-0D0B-4633-8AF8-85B6EA66971E}" type="parTrans" cxnId="{7D0C5FE4-201B-4054-9DA2-9170478C1D7A}">
      <dgm:prSet/>
      <dgm:spPr/>
      <dgm:t>
        <a:bodyPr/>
        <a:lstStyle/>
        <a:p>
          <a:endParaRPr lang="en-US"/>
        </a:p>
      </dgm:t>
    </dgm:pt>
    <dgm:pt modelId="{20161BAE-55CE-4DE9-90E3-4999C8B8A233}" type="sibTrans" cxnId="{7D0C5FE4-201B-4054-9DA2-9170478C1D7A}">
      <dgm:prSet/>
      <dgm:spPr/>
      <dgm:t>
        <a:bodyPr/>
        <a:lstStyle/>
        <a:p>
          <a:endParaRPr lang="en-US"/>
        </a:p>
      </dgm:t>
    </dgm:pt>
    <dgm:pt modelId="{C92BF923-B8A8-44BB-B919-7B10718AEE10}">
      <dgm:prSet/>
      <dgm:spPr/>
      <dgm:t>
        <a:bodyPr/>
        <a:lstStyle/>
        <a:p>
          <a:pPr rtl="0"/>
          <a:r>
            <a:rPr lang="en-US" dirty="0" smtClean="0"/>
            <a:t>98: Tag</a:t>
          </a:r>
          <a:endParaRPr lang="en-US" dirty="0"/>
        </a:p>
      </dgm:t>
    </dgm:pt>
    <dgm:pt modelId="{B2D1F066-2724-45FB-9744-A6DF12E71E48}" type="parTrans" cxnId="{8CAC0A6E-C636-4B14-99B7-77B0C7F685EE}">
      <dgm:prSet/>
      <dgm:spPr/>
      <dgm:t>
        <a:bodyPr/>
        <a:lstStyle/>
        <a:p>
          <a:endParaRPr lang="en-US"/>
        </a:p>
      </dgm:t>
    </dgm:pt>
    <dgm:pt modelId="{E568F852-3874-4A56-B706-78DF941152A4}" type="sibTrans" cxnId="{8CAC0A6E-C636-4B14-99B7-77B0C7F685EE}">
      <dgm:prSet/>
      <dgm:spPr/>
      <dgm:t>
        <a:bodyPr/>
        <a:lstStyle/>
        <a:p>
          <a:endParaRPr lang="en-US"/>
        </a:p>
      </dgm:t>
    </dgm:pt>
    <dgm:pt modelId="{C45372C9-2772-49F1-A07F-F40DBE4C0170}">
      <dgm:prSet/>
      <dgm:spPr/>
      <dgm:t>
        <a:bodyPr/>
        <a:lstStyle/>
        <a:p>
          <a:pPr rtl="0"/>
          <a:r>
            <a:rPr lang="en-US" dirty="0" smtClean="0"/>
            <a:t>99: Hidden Keys</a:t>
          </a:r>
          <a:endParaRPr lang="en-US" dirty="0"/>
        </a:p>
      </dgm:t>
    </dgm:pt>
    <dgm:pt modelId="{FAC62C95-3A78-4532-BF1D-AADE3C840F77}" type="parTrans" cxnId="{5CFA2B27-F214-4212-98C8-FCB819EA1F2B}">
      <dgm:prSet/>
      <dgm:spPr/>
      <dgm:t>
        <a:bodyPr/>
        <a:lstStyle/>
        <a:p>
          <a:endParaRPr lang="en-US"/>
        </a:p>
      </dgm:t>
    </dgm:pt>
    <dgm:pt modelId="{9E8CB506-1D9D-41C3-94ED-64FB73FB86EB}" type="sibTrans" cxnId="{5CFA2B27-F214-4212-98C8-FCB819EA1F2B}">
      <dgm:prSet/>
      <dgm:spPr/>
      <dgm:t>
        <a:bodyPr/>
        <a:lstStyle/>
        <a:p>
          <a:endParaRPr lang="en-US"/>
        </a:p>
      </dgm:t>
    </dgm:pt>
    <dgm:pt modelId="{B562CBEC-1E5C-4FBE-9483-664536D146E9}">
      <dgm:prSet/>
      <dgm:spPr/>
      <dgm:t>
        <a:bodyPr/>
        <a:lstStyle/>
        <a:p>
          <a:pPr rtl="0"/>
          <a:r>
            <a:rPr lang="en-US" dirty="0" smtClean="0"/>
            <a:t>100: Easter Eggs</a:t>
          </a:r>
          <a:endParaRPr lang="en-US" dirty="0"/>
        </a:p>
      </dgm:t>
    </dgm:pt>
    <dgm:pt modelId="{6413F2F9-D3CC-4872-8293-E8B76A294A3F}" type="parTrans" cxnId="{52F4E48F-BFE9-40BF-867A-A79853400BE5}">
      <dgm:prSet/>
      <dgm:spPr/>
      <dgm:t>
        <a:bodyPr/>
        <a:lstStyle/>
        <a:p>
          <a:endParaRPr lang="en-US"/>
        </a:p>
      </dgm:t>
    </dgm:pt>
    <dgm:pt modelId="{828B9DCE-6F0E-403B-BB88-1CDB0E17397D}" type="sibTrans" cxnId="{52F4E48F-BFE9-40BF-867A-A79853400BE5}">
      <dgm:prSet/>
      <dgm:spPr/>
      <dgm:t>
        <a:bodyPr/>
        <a:lstStyle/>
        <a:p>
          <a:endParaRPr lang="en-US"/>
        </a:p>
      </dgm:t>
    </dgm:pt>
    <dgm:pt modelId="{797290D7-B9B7-4067-AE5B-51FA3746E4E8}">
      <dgm:prSet/>
      <dgm:spPr/>
      <dgm:t>
        <a:bodyPr/>
        <a:lstStyle/>
        <a:p>
          <a:pPr rtl="0"/>
          <a:r>
            <a:rPr lang="en-US" dirty="0" smtClean="0"/>
            <a:t>101: Bonus Levels</a:t>
          </a:r>
          <a:endParaRPr lang="en-US" dirty="0"/>
        </a:p>
      </dgm:t>
    </dgm:pt>
    <dgm:pt modelId="{91BA55BB-A570-4C99-9626-13924803B4D8}" type="parTrans" cxnId="{D985DDA1-4BCE-45D9-9B45-3C31E667806C}">
      <dgm:prSet/>
      <dgm:spPr/>
      <dgm:t>
        <a:bodyPr/>
        <a:lstStyle/>
        <a:p>
          <a:endParaRPr lang="en-US"/>
        </a:p>
      </dgm:t>
    </dgm:pt>
    <dgm:pt modelId="{7CADF555-3C97-4F90-9C55-33070F671F95}" type="sibTrans" cxnId="{D985DDA1-4BCE-45D9-9B45-3C31E667806C}">
      <dgm:prSet/>
      <dgm:spPr/>
      <dgm:t>
        <a:bodyPr/>
        <a:lstStyle/>
        <a:p>
          <a:endParaRPr lang="en-US"/>
        </a:p>
      </dgm:t>
    </dgm:pt>
    <dgm:pt modelId="{756D6995-C61D-4FFD-AE3D-705BA9D8DE1C}">
      <dgm:prSet/>
      <dgm:spPr/>
      <dgm:t>
        <a:bodyPr/>
        <a:lstStyle/>
        <a:p>
          <a:pPr rtl="0"/>
          <a:r>
            <a:rPr lang="en-US" dirty="0" smtClean="0"/>
            <a:t>102: Special Characters</a:t>
          </a:r>
          <a:endParaRPr lang="en-US" dirty="0"/>
        </a:p>
      </dgm:t>
    </dgm:pt>
    <dgm:pt modelId="{C66476F7-AFB3-48F7-9EF5-BA89A76B6E63}" type="parTrans" cxnId="{0CF08FFB-097A-4599-9949-D9A4E4CB0399}">
      <dgm:prSet/>
      <dgm:spPr/>
      <dgm:t>
        <a:bodyPr/>
        <a:lstStyle/>
        <a:p>
          <a:endParaRPr lang="en-US"/>
        </a:p>
      </dgm:t>
    </dgm:pt>
    <dgm:pt modelId="{73203FFD-14EB-4EE8-B088-E20CF7D667FB}" type="sibTrans" cxnId="{0CF08FFB-097A-4599-9949-D9A4E4CB0399}">
      <dgm:prSet/>
      <dgm:spPr/>
      <dgm:t>
        <a:bodyPr/>
        <a:lstStyle/>
        <a:p>
          <a:endParaRPr lang="en-US"/>
        </a:p>
      </dgm:t>
    </dgm:pt>
    <dgm:pt modelId="{9A1BD539-A97D-402D-A480-0F5BE702FB18}">
      <dgm:prSet/>
      <dgm:spPr/>
      <dgm:t>
        <a:bodyPr/>
        <a:lstStyle/>
        <a:p>
          <a:pPr rtl="0"/>
          <a:r>
            <a:rPr lang="en-US" dirty="0" smtClean="0"/>
            <a:t>103: Badges</a:t>
          </a:r>
          <a:endParaRPr lang="en-US" dirty="0"/>
        </a:p>
      </dgm:t>
    </dgm:pt>
    <dgm:pt modelId="{C1691651-D088-4E22-B128-24AE444451D1}" type="parTrans" cxnId="{835BC40D-7E4E-486C-B4E3-4606555B3E41}">
      <dgm:prSet/>
      <dgm:spPr/>
      <dgm:t>
        <a:bodyPr/>
        <a:lstStyle/>
        <a:p>
          <a:endParaRPr lang="en-US"/>
        </a:p>
      </dgm:t>
    </dgm:pt>
    <dgm:pt modelId="{0B9D7B40-0FE8-449A-BA72-9A93AF0B0556}" type="sibTrans" cxnId="{835BC40D-7E4E-486C-B4E3-4606555B3E41}">
      <dgm:prSet/>
      <dgm:spPr/>
      <dgm:t>
        <a:bodyPr/>
        <a:lstStyle/>
        <a:p>
          <a:endParaRPr lang="en-US"/>
        </a:p>
      </dgm:t>
    </dgm:pt>
    <dgm:pt modelId="{56ADF8CA-9A28-4F96-9B3A-8E2E4246608B}">
      <dgm:prSet/>
      <dgm:spPr/>
      <dgm:t>
        <a:bodyPr/>
        <a:lstStyle/>
        <a:p>
          <a:pPr rtl="0"/>
          <a:r>
            <a:rPr lang="en-US" dirty="0" smtClean="0"/>
            <a:t>104: Always Be Batman</a:t>
          </a:r>
          <a:endParaRPr lang="en-US" dirty="0"/>
        </a:p>
      </dgm:t>
    </dgm:pt>
    <dgm:pt modelId="{D4B6E659-972D-4758-838D-A4D678D7CEE9}" type="parTrans" cxnId="{8F120A1A-2D9F-4430-9563-581751AE0548}">
      <dgm:prSet/>
      <dgm:spPr/>
      <dgm:t>
        <a:bodyPr/>
        <a:lstStyle/>
        <a:p>
          <a:endParaRPr lang="en-US"/>
        </a:p>
      </dgm:t>
    </dgm:pt>
    <dgm:pt modelId="{4ED3139A-4301-4741-938F-7A450FD5CD0A}" type="sibTrans" cxnId="{8F120A1A-2D9F-4430-9563-581751AE0548}">
      <dgm:prSet/>
      <dgm:spPr/>
      <dgm:t>
        <a:bodyPr/>
        <a:lstStyle/>
        <a:p>
          <a:endParaRPr lang="en-US"/>
        </a:p>
      </dgm:t>
    </dgm:pt>
    <dgm:pt modelId="{D5009501-35D9-450F-BFFE-3197E93CB662}" type="pres">
      <dgm:prSet presAssocID="{D04D2249-0C9C-4DB8-A6B4-83C50034666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EED90D-52CE-4A76-BD5A-7B1B6CB0C548}" type="pres">
      <dgm:prSet presAssocID="{BB2193F2-4B0B-4DBF-9D04-47D73A0CB285}" presName="node" presStyleLbl="node1" presStyleIdx="0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4A2400-8187-4F58-8D6D-3C4FBFC0B98D}" type="pres">
      <dgm:prSet presAssocID="{232950AF-9469-4DCC-A34D-81B131CAFA70}" presName="sibTrans" presStyleCnt="0"/>
      <dgm:spPr/>
    </dgm:pt>
    <dgm:pt modelId="{33D6DCBD-23FC-49F8-9270-FDE40B0D796A}" type="pres">
      <dgm:prSet presAssocID="{CE112BF5-DF8F-4A56-B4C1-40A2A03E2C82}" presName="node" presStyleLbl="node1" presStyleIdx="1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11CF2F-355F-440E-84D4-8F98C5E54006}" type="pres">
      <dgm:prSet presAssocID="{B6D1D166-B344-4633-9268-FF9754C7EE0F}" presName="sibTrans" presStyleCnt="0"/>
      <dgm:spPr/>
    </dgm:pt>
    <dgm:pt modelId="{46037B9E-46C6-4BCC-8267-C21989C6917A}" type="pres">
      <dgm:prSet presAssocID="{E74CC415-D7F7-4DE7-BADA-E9533449DA63}" presName="node" presStyleLbl="node1" presStyleIdx="2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0B3D16-07AA-4DD4-B2F9-4ECDDB641413}" type="pres">
      <dgm:prSet presAssocID="{D63F7E71-DA50-47E4-8F2C-09760A9D489C}" presName="sibTrans" presStyleCnt="0"/>
      <dgm:spPr/>
    </dgm:pt>
    <dgm:pt modelId="{D36D7969-3547-429C-B86D-92213C756EF0}" type="pres">
      <dgm:prSet presAssocID="{7BE191A0-9D79-44B4-B504-5BA22DD09B94}" presName="node" presStyleLbl="node1" presStyleIdx="3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DE0069-C8CF-459E-9923-417CAA80A88B}" type="pres">
      <dgm:prSet presAssocID="{0E7D2A3A-F179-4D40-88EF-556F41AC2136}" presName="sibTrans" presStyleCnt="0"/>
      <dgm:spPr/>
    </dgm:pt>
    <dgm:pt modelId="{251271BF-41A5-4A50-9F48-52DD65DDD3A6}" type="pres">
      <dgm:prSet presAssocID="{9CF193D9-9E43-4842-AC5F-071E70F2D3C3}" presName="node" presStyleLbl="node1" presStyleIdx="4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F3F565-964A-4120-A315-7768DAE3337E}" type="pres">
      <dgm:prSet presAssocID="{8CDF127B-ABDE-4618-8A87-A754BC75D0B0}" presName="sibTrans" presStyleCnt="0"/>
      <dgm:spPr/>
    </dgm:pt>
    <dgm:pt modelId="{23CBC98E-634C-4527-9D21-19C3D84EB655}" type="pres">
      <dgm:prSet presAssocID="{3B4ECFFF-C0C0-4071-961F-70C871A5AE38}" presName="node" presStyleLbl="node1" presStyleIdx="5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995528-C3A5-420E-88DB-C9E957B5F1BC}" type="pres">
      <dgm:prSet presAssocID="{20161BAE-55CE-4DE9-90E3-4999C8B8A233}" presName="sibTrans" presStyleCnt="0"/>
      <dgm:spPr/>
    </dgm:pt>
    <dgm:pt modelId="{C7A0B23A-C841-4FEC-BCA2-E3E8C7B76C8F}" type="pres">
      <dgm:prSet presAssocID="{C92BF923-B8A8-44BB-B919-7B10718AEE10}" presName="node" presStyleLbl="node1" presStyleIdx="6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520147-D169-4C15-9E30-3A99387E8FB7}" type="pres">
      <dgm:prSet presAssocID="{E568F852-3874-4A56-B706-78DF941152A4}" presName="sibTrans" presStyleCnt="0"/>
      <dgm:spPr/>
    </dgm:pt>
    <dgm:pt modelId="{FAEF05A4-5CE9-471F-A74D-A515684BF59A}" type="pres">
      <dgm:prSet presAssocID="{C45372C9-2772-49F1-A07F-F40DBE4C0170}" presName="node" presStyleLbl="node1" presStyleIdx="7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972DB7-1516-4F36-857A-FFB5F4B06A4A}" type="pres">
      <dgm:prSet presAssocID="{9E8CB506-1D9D-41C3-94ED-64FB73FB86EB}" presName="sibTrans" presStyleCnt="0"/>
      <dgm:spPr/>
    </dgm:pt>
    <dgm:pt modelId="{10B4906E-6F2F-4BD1-B35D-ABFF10508BBC}" type="pres">
      <dgm:prSet presAssocID="{B562CBEC-1E5C-4FBE-9483-664536D146E9}" presName="node" presStyleLbl="node1" presStyleIdx="8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4E1636-A4CA-49A4-9A71-6EDAD07CBF6A}" type="pres">
      <dgm:prSet presAssocID="{828B9DCE-6F0E-403B-BB88-1CDB0E17397D}" presName="sibTrans" presStyleCnt="0"/>
      <dgm:spPr/>
    </dgm:pt>
    <dgm:pt modelId="{E1DA5B4B-20B0-4223-8D55-2ED54A07B700}" type="pres">
      <dgm:prSet presAssocID="{797290D7-B9B7-4067-AE5B-51FA3746E4E8}" presName="node" presStyleLbl="node1" presStyleIdx="9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1CE1F3-B481-4E08-8951-3A0BB76D0C12}" type="pres">
      <dgm:prSet presAssocID="{7CADF555-3C97-4F90-9C55-33070F671F95}" presName="sibTrans" presStyleCnt="0"/>
      <dgm:spPr/>
    </dgm:pt>
    <dgm:pt modelId="{43D60373-863F-40CF-B1CC-CF57B243C7D8}" type="pres">
      <dgm:prSet presAssocID="{756D6995-C61D-4FFD-AE3D-705BA9D8DE1C}" presName="node" presStyleLbl="node1" presStyleIdx="10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1B1E11-4BAF-46C6-B870-59C2CAE17856}" type="pres">
      <dgm:prSet presAssocID="{73203FFD-14EB-4EE8-B088-E20CF7D667FB}" presName="sibTrans" presStyleCnt="0"/>
      <dgm:spPr/>
    </dgm:pt>
    <dgm:pt modelId="{8C2F303E-36CC-4837-851C-31FB680077CA}" type="pres">
      <dgm:prSet presAssocID="{9A1BD539-A97D-402D-A480-0F5BE702FB18}" presName="node" presStyleLbl="node1" presStyleIdx="11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9B1052-0D8D-43DF-A61F-1EAD7AF78E78}" type="pres">
      <dgm:prSet presAssocID="{0B9D7B40-0FE8-449A-BA72-9A93AF0B0556}" presName="sibTrans" presStyleCnt="0"/>
      <dgm:spPr/>
    </dgm:pt>
    <dgm:pt modelId="{FD703A62-0738-4476-BE3D-EE5991AED1DC}" type="pres">
      <dgm:prSet presAssocID="{56ADF8CA-9A28-4F96-9B3A-8E2E4246608B}" presName="node" presStyleLbl="node1" presStyleIdx="12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740A00-96E5-4466-BE6A-D893A53FEF7A}" srcId="{D04D2249-0C9C-4DB8-A6B4-83C500346663}" destId="{BB2193F2-4B0B-4DBF-9D04-47D73A0CB285}" srcOrd="0" destOrd="0" parTransId="{31565522-5D85-4A16-B9D0-0E29F4A45B26}" sibTransId="{232950AF-9469-4DCC-A34D-81B131CAFA70}"/>
    <dgm:cxn modelId="{D985DDA1-4BCE-45D9-9B45-3C31E667806C}" srcId="{D04D2249-0C9C-4DB8-A6B4-83C500346663}" destId="{797290D7-B9B7-4067-AE5B-51FA3746E4E8}" srcOrd="9" destOrd="0" parTransId="{91BA55BB-A570-4C99-9626-13924803B4D8}" sibTransId="{7CADF555-3C97-4F90-9C55-33070F671F95}"/>
    <dgm:cxn modelId="{72E51D74-9544-45F4-8C64-7885035FAE11}" type="presOf" srcId="{56ADF8CA-9A28-4F96-9B3A-8E2E4246608B}" destId="{FD703A62-0738-4476-BE3D-EE5991AED1DC}" srcOrd="0" destOrd="0" presId="urn:microsoft.com/office/officeart/2005/8/layout/default"/>
    <dgm:cxn modelId="{8F120A1A-2D9F-4430-9563-581751AE0548}" srcId="{D04D2249-0C9C-4DB8-A6B4-83C500346663}" destId="{56ADF8CA-9A28-4F96-9B3A-8E2E4246608B}" srcOrd="12" destOrd="0" parTransId="{D4B6E659-972D-4758-838D-A4D678D7CEE9}" sibTransId="{4ED3139A-4301-4741-938F-7A450FD5CD0A}"/>
    <dgm:cxn modelId="{DF7B75CB-F5F3-4AD7-8B43-36B2608CB51A}" srcId="{D04D2249-0C9C-4DB8-A6B4-83C500346663}" destId="{E74CC415-D7F7-4DE7-BADA-E9533449DA63}" srcOrd="2" destOrd="0" parTransId="{D22B5FA8-9A70-42F4-9FD4-00AF3EE2E473}" sibTransId="{D63F7E71-DA50-47E4-8F2C-09760A9D489C}"/>
    <dgm:cxn modelId="{85032D92-4145-4484-AAB3-A52601E782DB}" type="presOf" srcId="{756D6995-C61D-4FFD-AE3D-705BA9D8DE1C}" destId="{43D60373-863F-40CF-B1CC-CF57B243C7D8}" srcOrd="0" destOrd="0" presId="urn:microsoft.com/office/officeart/2005/8/layout/default"/>
    <dgm:cxn modelId="{01A2CEBD-1987-4070-8C20-09382584E9D3}" srcId="{D04D2249-0C9C-4DB8-A6B4-83C500346663}" destId="{7BE191A0-9D79-44B4-B504-5BA22DD09B94}" srcOrd="3" destOrd="0" parTransId="{4DE8BC5B-F36B-46A2-96FE-A35F9C222932}" sibTransId="{0E7D2A3A-F179-4D40-88EF-556F41AC2136}"/>
    <dgm:cxn modelId="{0CF08FFB-097A-4599-9949-D9A4E4CB0399}" srcId="{D04D2249-0C9C-4DB8-A6B4-83C500346663}" destId="{756D6995-C61D-4FFD-AE3D-705BA9D8DE1C}" srcOrd="10" destOrd="0" parTransId="{C66476F7-AFB3-48F7-9EF5-BA89A76B6E63}" sibTransId="{73203FFD-14EB-4EE8-B088-E20CF7D667FB}"/>
    <dgm:cxn modelId="{599D17CF-4E2B-4627-A921-FACF14E6598B}" type="presOf" srcId="{9A1BD539-A97D-402D-A480-0F5BE702FB18}" destId="{8C2F303E-36CC-4837-851C-31FB680077CA}" srcOrd="0" destOrd="0" presId="urn:microsoft.com/office/officeart/2005/8/layout/default"/>
    <dgm:cxn modelId="{B32C0ADA-6004-4FA1-9434-1C42B0CB489D}" type="presOf" srcId="{BB2193F2-4B0B-4DBF-9D04-47D73A0CB285}" destId="{B2EED90D-52CE-4A76-BD5A-7B1B6CB0C548}" srcOrd="0" destOrd="0" presId="urn:microsoft.com/office/officeart/2005/8/layout/default"/>
    <dgm:cxn modelId="{8CAC0A6E-C636-4B14-99B7-77B0C7F685EE}" srcId="{D04D2249-0C9C-4DB8-A6B4-83C500346663}" destId="{C92BF923-B8A8-44BB-B919-7B10718AEE10}" srcOrd="6" destOrd="0" parTransId="{B2D1F066-2724-45FB-9744-A6DF12E71E48}" sibTransId="{E568F852-3874-4A56-B706-78DF941152A4}"/>
    <dgm:cxn modelId="{5CFA2B27-F214-4212-98C8-FCB819EA1F2B}" srcId="{D04D2249-0C9C-4DB8-A6B4-83C500346663}" destId="{C45372C9-2772-49F1-A07F-F40DBE4C0170}" srcOrd="7" destOrd="0" parTransId="{FAC62C95-3A78-4532-BF1D-AADE3C840F77}" sibTransId="{9E8CB506-1D9D-41C3-94ED-64FB73FB86EB}"/>
    <dgm:cxn modelId="{5FCB2F76-E165-4DA1-B56D-349E91087339}" srcId="{D04D2249-0C9C-4DB8-A6B4-83C500346663}" destId="{CE112BF5-DF8F-4A56-B4C1-40A2A03E2C82}" srcOrd="1" destOrd="0" parTransId="{702D461D-66F2-4792-B56A-52B5234DF602}" sibTransId="{B6D1D166-B344-4633-9268-FF9754C7EE0F}"/>
    <dgm:cxn modelId="{CD0055AC-28C3-4CC3-87B5-A0EF152F4CB9}" srcId="{D04D2249-0C9C-4DB8-A6B4-83C500346663}" destId="{9CF193D9-9E43-4842-AC5F-071E70F2D3C3}" srcOrd="4" destOrd="0" parTransId="{9758B625-CB8B-47E0-BA4E-DFD10C383765}" sibTransId="{8CDF127B-ABDE-4618-8A87-A754BC75D0B0}"/>
    <dgm:cxn modelId="{7D0C5FE4-201B-4054-9DA2-9170478C1D7A}" srcId="{D04D2249-0C9C-4DB8-A6B4-83C500346663}" destId="{3B4ECFFF-C0C0-4071-961F-70C871A5AE38}" srcOrd="5" destOrd="0" parTransId="{1BFBE6C5-0D0B-4633-8AF8-85B6EA66971E}" sibTransId="{20161BAE-55CE-4DE9-90E3-4999C8B8A233}"/>
    <dgm:cxn modelId="{52F4E48F-BFE9-40BF-867A-A79853400BE5}" srcId="{D04D2249-0C9C-4DB8-A6B4-83C500346663}" destId="{B562CBEC-1E5C-4FBE-9483-664536D146E9}" srcOrd="8" destOrd="0" parTransId="{6413F2F9-D3CC-4872-8293-E8B76A294A3F}" sibTransId="{828B9DCE-6F0E-403B-BB88-1CDB0E17397D}"/>
    <dgm:cxn modelId="{A0E76ACA-84FF-49D0-B4DC-FCABDD0BE96D}" type="presOf" srcId="{C92BF923-B8A8-44BB-B919-7B10718AEE10}" destId="{C7A0B23A-C841-4FEC-BCA2-E3E8C7B76C8F}" srcOrd="0" destOrd="0" presId="urn:microsoft.com/office/officeart/2005/8/layout/default"/>
    <dgm:cxn modelId="{1DB459F0-09EF-4ABF-9E97-7570E32F3C94}" type="presOf" srcId="{3B4ECFFF-C0C0-4071-961F-70C871A5AE38}" destId="{23CBC98E-634C-4527-9D21-19C3D84EB655}" srcOrd="0" destOrd="0" presId="urn:microsoft.com/office/officeart/2005/8/layout/default"/>
    <dgm:cxn modelId="{56D94CE2-BCBB-4BC5-81EC-6E9C480C8503}" type="presOf" srcId="{D04D2249-0C9C-4DB8-A6B4-83C500346663}" destId="{D5009501-35D9-450F-BFFE-3197E93CB662}" srcOrd="0" destOrd="0" presId="urn:microsoft.com/office/officeart/2005/8/layout/default"/>
    <dgm:cxn modelId="{A7A108B7-F8DE-4223-8F22-A46A45448760}" type="presOf" srcId="{E74CC415-D7F7-4DE7-BADA-E9533449DA63}" destId="{46037B9E-46C6-4BCC-8267-C21989C6917A}" srcOrd="0" destOrd="0" presId="urn:microsoft.com/office/officeart/2005/8/layout/default"/>
    <dgm:cxn modelId="{E749789F-2589-46D1-B6F7-740AE64F67B5}" type="presOf" srcId="{797290D7-B9B7-4067-AE5B-51FA3746E4E8}" destId="{E1DA5B4B-20B0-4223-8D55-2ED54A07B700}" srcOrd="0" destOrd="0" presId="urn:microsoft.com/office/officeart/2005/8/layout/default"/>
    <dgm:cxn modelId="{B3F278B8-4411-4F42-B8DE-2F82A71836B4}" type="presOf" srcId="{C45372C9-2772-49F1-A07F-F40DBE4C0170}" destId="{FAEF05A4-5CE9-471F-A74D-A515684BF59A}" srcOrd="0" destOrd="0" presId="urn:microsoft.com/office/officeart/2005/8/layout/default"/>
    <dgm:cxn modelId="{835BC40D-7E4E-486C-B4E3-4606555B3E41}" srcId="{D04D2249-0C9C-4DB8-A6B4-83C500346663}" destId="{9A1BD539-A97D-402D-A480-0F5BE702FB18}" srcOrd="11" destOrd="0" parTransId="{C1691651-D088-4E22-B128-24AE444451D1}" sibTransId="{0B9D7B40-0FE8-449A-BA72-9A93AF0B0556}"/>
    <dgm:cxn modelId="{78D50C23-0BA6-495F-B496-E5CD592D1A66}" type="presOf" srcId="{9CF193D9-9E43-4842-AC5F-071E70F2D3C3}" destId="{251271BF-41A5-4A50-9F48-52DD65DDD3A6}" srcOrd="0" destOrd="0" presId="urn:microsoft.com/office/officeart/2005/8/layout/default"/>
    <dgm:cxn modelId="{22C91274-18BB-4363-BA62-96363E3982F3}" type="presOf" srcId="{CE112BF5-DF8F-4A56-B4C1-40A2A03E2C82}" destId="{33D6DCBD-23FC-49F8-9270-FDE40B0D796A}" srcOrd="0" destOrd="0" presId="urn:microsoft.com/office/officeart/2005/8/layout/default"/>
    <dgm:cxn modelId="{D2CAECD1-7273-43C7-97D8-DCFA31478629}" type="presOf" srcId="{B562CBEC-1E5C-4FBE-9483-664536D146E9}" destId="{10B4906E-6F2F-4BD1-B35D-ABFF10508BBC}" srcOrd="0" destOrd="0" presId="urn:microsoft.com/office/officeart/2005/8/layout/default"/>
    <dgm:cxn modelId="{7BC9DA8C-BE5F-4AAD-B126-8F95ACABEC99}" type="presOf" srcId="{7BE191A0-9D79-44B4-B504-5BA22DD09B94}" destId="{D36D7969-3547-429C-B86D-92213C756EF0}" srcOrd="0" destOrd="0" presId="urn:microsoft.com/office/officeart/2005/8/layout/default"/>
    <dgm:cxn modelId="{ED72417A-DD3D-4A56-A494-4B45DE1FF8D2}" type="presParOf" srcId="{D5009501-35D9-450F-BFFE-3197E93CB662}" destId="{B2EED90D-52CE-4A76-BD5A-7B1B6CB0C548}" srcOrd="0" destOrd="0" presId="urn:microsoft.com/office/officeart/2005/8/layout/default"/>
    <dgm:cxn modelId="{EFB35E78-003E-4390-8FE6-55AFF2115349}" type="presParOf" srcId="{D5009501-35D9-450F-BFFE-3197E93CB662}" destId="{754A2400-8187-4F58-8D6D-3C4FBFC0B98D}" srcOrd="1" destOrd="0" presId="urn:microsoft.com/office/officeart/2005/8/layout/default"/>
    <dgm:cxn modelId="{510807F0-95C3-4FAA-B361-46ED299954ED}" type="presParOf" srcId="{D5009501-35D9-450F-BFFE-3197E93CB662}" destId="{33D6DCBD-23FC-49F8-9270-FDE40B0D796A}" srcOrd="2" destOrd="0" presId="urn:microsoft.com/office/officeart/2005/8/layout/default"/>
    <dgm:cxn modelId="{1FC51503-B54C-478F-BE6E-5C2753393A07}" type="presParOf" srcId="{D5009501-35D9-450F-BFFE-3197E93CB662}" destId="{4F11CF2F-355F-440E-84D4-8F98C5E54006}" srcOrd="3" destOrd="0" presId="urn:microsoft.com/office/officeart/2005/8/layout/default"/>
    <dgm:cxn modelId="{EF274EB8-9FCE-4FFC-8AF1-133DB94BCCA3}" type="presParOf" srcId="{D5009501-35D9-450F-BFFE-3197E93CB662}" destId="{46037B9E-46C6-4BCC-8267-C21989C6917A}" srcOrd="4" destOrd="0" presId="urn:microsoft.com/office/officeart/2005/8/layout/default"/>
    <dgm:cxn modelId="{45952A3F-21B8-44C2-840B-095D91A35007}" type="presParOf" srcId="{D5009501-35D9-450F-BFFE-3197E93CB662}" destId="{350B3D16-07AA-4DD4-B2F9-4ECDDB641413}" srcOrd="5" destOrd="0" presId="urn:microsoft.com/office/officeart/2005/8/layout/default"/>
    <dgm:cxn modelId="{16A526AB-198F-4EF7-B77C-68E5698B8A9A}" type="presParOf" srcId="{D5009501-35D9-450F-BFFE-3197E93CB662}" destId="{D36D7969-3547-429C-B86D-92213C756EF0}" srcOrd="6" destOrd="0" presId="urn:microsoft.com/office/officeart/2005/8/layout/default"/>
    <dgm:cxn modelId="{BFFAC58E-CA8F-4439-9F84-A1E2735B773F}" type="presParOf" srcId="{D5009501-35D9-450F-BFFE-3197E93CB662}" destId="{4EDE0069-C8CF-459E-9923-417CAA80A88B}" srcOrd="7" destOrd="0" presId="urn:microsoft.com/office/officeart/2005/8/layout/default"/>
    <dgm:cxn modelId="{3DC188DD-6F49-41B6-8FEE-C1FE4F726AAF}" type="presParOf" srcId="{D5009501-35D9-450F-BFFE-3197E93CB662}" destId="{251271BF-41A5-4A50-9F48-52DD65DDD3A6}" srcOrd="8" destOrd="0" presId="urn:microsoft.com/office/officeart/2005/8/layout/default"/>
    <dgm:cxn modelId="{AC3DA081-A5A2-4961-895F-AE21F155310D}" type="presParOf" srcId="{D5009501-35D9-450F-BFFE-3197E93CB662}" destId="{89F3F565-964A-4120-A315-7768DAE3337E}" srcOrd="9" destOrd="0" presId="urn:microsoft.com/office/officeart/2005/8/layout/default"/>
    <dgm:cxn modelId="{B757472B-56D5-417A-BE15-E274ABE642F3}" type="presParOf" srcId="{D5009501-35D9-450F-BFFE-3197E93CB662}" destId="{23CBC98E-634C-4527-9D21-19C3D84EB655}" srcOrd="10" destOrd="0" presId="urn:microsoft.com/office/officeart/2005/8/layout/default"/>
    <dgm:cxn modelId="{73EA5E50-5B19-4324-96D9-1ED685ACF09D}" type="presParOf" srcId="{D5009501-35D9-450F-BFFE-3197E93CB662}" destId="{1F995528-C3A5-420E-88DB-C9E957B5F1BC}" srcOrd="11" destOrd="0" presId="urn:microsoft.com/office/officeart/2005/8/layout/default"/>
    <dgm:cxn modelId="{7E4ABA65-D985-48F6-94A3-1578453E6C9E}" type="presParOf" srcId="{D5009501-35D9-450F-BFFE-3197E93CB662}" destId="{C7A0B23A-C841-4FEC-BCA2-E3E8C7B76C8F}" srcOrd="12" destOrd="0" presId="urn:microsoft.com/office/officeart/2005/8/layout/default"/>
    <dgm:cxn modelId="{E64435F9-23FE-451F-BB18-B33256C98CDB}" type="presParOf" srcId="{D5009501-35D9-450F-BFFE-3197E93CB662}" destId="{9D520147-D169-4C15-9E30-3A99387E8FB7}" srcOrd="13" destOrd="0" presId="urn:microsoft.com/office/officeart/2005/8/layout/default"/>
    <dgm:cxn modelId="{A69AC6A9-ACFC-467D-A68D-9D1EA16C2A73}" type="presParOf" srcId="{D5009501-35D9-450F-BFFE-3197E93CB662}" destId="{FAEF05A4-5CE9-471F-A74D-A515684BF59A}" srcOrd="14" destOrd="0" presId="urn:microsoft.com/office/officeart/2005/8/layout/default"/>
    <dgm:cxn modelId="{FA4E0CF2-1D76-4F27-BD61-00A5101E7691}" type="presParOf" srcId="{D5009501-35D9-450F-BFFE-3197E93CB662}" destId="{24972DB7-1516-4F36-857A-FFB5F4B06A4A}" srcOrd="15" destOrd="0" presId="urn:microsoft.com/office/officeart/2005/8/layout/default"/>
    <dgm:cxn modelId="{49CFA07E-EEBC-49C0-A79A-270ED077347B}" type="presParOf" srcId="{D5009501-35D9-450F-BFFE-3197E93CB662}" destId="{10B4906E-6F2F-4BD1-B35D-ABFF10508BBC}" srcOrd="16" destOrd="0" presId="urn:microsoft.com/office/officeart/2005/8/layout/default"/>
    <dgm:cxn modelId="{1D61A4DB-ABA1-4F10-ADAA-3B9831F0A507}" type="presParOf" srcId="{D5009501-35D9-450F-BFFE-3197E93CB662}" destId="{7B4E1636-A4CA-49A4-9A71-6EDAD07CBF6A}" srcOrd="17" destOrd="0" presId="urn:microsoft.com/office/officeart/2005/8/layout/default"/>
    <dgm:cxn modelId="{6CA76F73-F586-4513-B648-7FC9964A7FEC}" type="presParOf" srcId="{D5009501-35D9-450F-BFFE-3197E93CB662}" destId="{E1DA5B4B-20B0-4223-8D55-2ED54A07B700}" srcOrd="18" destOrd="0" presId="urn:microsoft.com/office/officeart/2005/8/layout/default"/>
    <dgm:cxn modelId="{DAA5D1C8-7131-47B3-BFE0-51D30FEEB8CC}" type="presParOf" srcId="{D5009501-35D9-450F-BFFE-3197E93CB662}" destId="{AF1CE1F3-B481-4E08-8951-3A0BB76D0C12}" srcOrd="19" destOrd="0" presId="urn:microsoft.com/office/officeart/2005/8/layout/default"/>
    <dgm:cxn modelId="{1F1DF6A2-E802-4652-98DC-D79AF9458EDB}" type="presParOf" srcId="{D5009501-35D9-450F-BFFE-3197E93CB662}" destId="{43D60373-863F-40CF-B1CC-CF57B243C7D8}" srcOrd="20" destOrd="0" presId="urn:microsoft.com/office/officeart/2005/8/layout/default"/>
    <dgm:cxn modelId="{A8ADD309-F170-4003-ABA2-C82AF7F6BF89}" type="presParOf" srcId="{D5009501-35D9-450F-BFFE-3197E93CB662}" destId="{981B1E11-4BAF-46C6-B870-59C2CAE17856}" srcOrd="21" destOrd="0" presId="urn:microsoft.com/office/officeart/2005/8/layout/default"/>
    <dgm:cxn modelId="{7C7D8AC5-DE26-4F34-8C34-99E6871668B3}" type="presParOf" srcId="{D5009501-35D9-450F-BFFE-3197E93CB662}" destId="{8C2F303E-36CC-4837-851C-31FB680077CA}" srcOrd="22" destOrd="0" presId="urn:microsoft.com/office/officeart/2005/8/layout/default"/>
    <dgm:cxn modelId="{AA11CBF7-D5EF-41D5-B965-39071192F1D9}" type="presParOf" srcId="{D5009501-35D9-450F-BFFE-3197E93CB662}" destId="{E59B1052-0D8D-43DF-A61F-1EAD7AF78E78}" srcOrd="23" destOrd="0" presId="urn:microsoft.com/office/officeart/2005/8/layout/default"/>
    <dgm:cxn modelId="{44B12A82-6967-404D-9AF2-6684B0D25F86}" type="presParOf" srcId="{D5009501-35D9-450F-BFFE-3197E93CB662}" destId="{FD703A62-0738-4476-BE3D-EE5991AED1DC}" srcOrd="2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ED90D-52CE-4A76-BD5A-7B1B6CB0C548}">
      <dsp:nvSpPr>
        <dsp:cNvPr id="0" name=""/>
        <dsp:cNvSpPr/>
      </dsp:nvSpPr>
      <dsp:spPr>
        <a:xfrm>
          <a:off x="130520" y="1147"/>
          <a:ext cx="1895683" cy="113741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1: Discussion Topic</a:t>
          </a:r>
          <a:endParaRPr lang="en-US" sz="2200" kern="1200" dirty="0"/>
        </a:p>
      </dsp:txBody>
      <dsp:txXfrm>
        <a:off x="130520" y="1147"/>
        <a:ext cx="1895683" cy="1137410"/>
      </dsp:txXfrm>
    </dsp:sp>
    <dsp:sp modelId="{33D6DCBD-23FC-49F8-9270-FDE40B0D796A}">
      <dsp:nvSpPr>
        <dsp:cNvPr id="0" name=""/>
        <dsp:cNvSpPr/>
      </dsp:nvSpPr>
      <dsp:spPr>
        <a:xfrm>
          <a:off x="2215772" y="1147"/>
          <a:ext cx="1895683" cy="113741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2: Audio Intros</a:t>
          </a:r>
          <a:endParaRPr lang="en-US" sz="2200" kern="1200" dirty="0"/>
        </a:p>
      </dsp:txBody>
      <dsp:txXfrm>
        <a:off x="2215772" y="1147"/>
        <a:ext cx="1895683" cy="1137410"/>
      </dsp:txXfrm>
    </dsp:sp>
    <dsp:sp modelId="{46037B9E-46C6-4BCC-8267-C21989C6917A}">
      <dsp:nvSpPr>
        <dsp:cNvPr id="0" name=""/>
        <dsp:cNvSpPr/>
      </dsp:nvSpPr>
      <dsp:spPr>
        <a:xfrm>
          <a:off x="4301024" y="1147"/>
          <a:ext cx="1895683" cy="113741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3: 10-Second Video</a:t>
          </a:r>
          <a:endParaRPr lang="en-US" sz="2200" kern="1200" dirty="0"/>
        </a:p>
      </dsp:txBody>
      <dsp:txXfrm>
        <a:off x="4301024" y="1147"/>
        <a:ext cx="1895683" cy="1137410"/>
      </dsp:txXfrm>
    </dsp:sp>
    <dsp:sp modelId="{D36D7969-3547-429C-B86D-92213C756EF0}">
      <dsp:nvSpPr>
        <dsp:cNvPr id="0" name=""/>
        <dsp:cNvSpPr/>
      </dsp:nvSpPr>
      <dsp:spPr>
        <a:xfrm>
          <a:off x="6386275" y="1147"/>
          <a:ext cx="1895683" cy="113741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4: Most Recent Picture</a:t>
          </a:r>
          <a:endParaRPr lang="en-US" sz="2200" kern="1200" dirty="0"/>
        </a:p>
      </dsp:txBody>
      <dsp:txXfrm>
        <a:off x="6386275" y="1147"/>
        <a:ext cx="1895683" cy="1137410"/>
      </dsp:txXfrm>
    </dsp:sp>
    <dsp:sp modelId="{251271BF-41A5-4A50-9F48-52DD65DDD3A6}">
      <dsp:nvSpPr>
        <dsp:cNvPr id="0" name=""/>
        <dsp:cNvSpPr/>
      </dsp:nvSpPr>
      <dsp:spPr>
        <a:xfrm>
          <a:off x="130520" y="1328125"/>
          <a:ext cx="1895683" cy="113741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5: Separated at Birth?</a:t>
          </a:r>
          <a:endParaRPr lang="en-US" sz="2200" kern="1200" dirty="0"/>
        </a:p>
      </dsp:txBody>
      <dsp:txXfrm>
        <a:off x="130520" y="1328125"/>
        <a:ext cx="1895683" cy="1137410"/>
      </dsp:txXfrm>
    </dsp:sp>
    <dsp:sp modelId="{23CBC98E-634C-4527-9D21-19C3D84EB655}">
      <dsp:nvSpPr>
        <dsp:cNvPr id="0" name=""/>
        <dsp:cNvSpPr/>
      </dsp:nvSpPr>
      <dsp:spPr>
        <a:xfrm>
          <a:off x="2215772" y="1328125"/>
          <a:ext cx="1895683" cy="113741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6: Cartoon Me</a:t>
          </a:r>
          <a:endParaRPr lang="en-US" sz="2200" kern="1200" dirty="0"/>
        </a:p>
      </dsp:txBody>
      <dsp:txXfrm>
        <a:off x="2215772" y="1328125"/>
        <a:ext cx="1895683" cy="1137410"/>
      </dsp:txXfrm>
    </dsp:sp>
    <dsp:sp modelId="{C7A0B23A-C841-4FEC-BCA2-E3E8C7B76C8F}">
      <dsp:nvSpPr>
        <dsp:cNvPr id="0" name=""/>
        <dsp:cNvSpPr/>
      </dsp:nvSpPr>
      <dsp:spPr>
        <a:xfrm>
          <a:off x="4301024" y="1328125"/>
          <a:ext cx="1895683" cy="113741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7: Blog Sharing</a:t>
          </a:r>
          <a:endParaRPr lang="en-US" sz="2200" kern="1200" dirty="0"/>
        </a:p>
      </dsp:txBody>
      <dsp:txXfrm>
        <a:off x="4301024" y="1328125"/>
        <a:ext cx="1895683" cy="1137410"/>
      </dsp:txXfrm>
    </dsp:sp>
    <dsp:sp modelId="{FAEF05A4-5CE9-471F-A74D-A515684BF59A}">
      <dsp:nvSpPr>
        <dsp:cNvPr id="0" name=""/>
        <dsp:cNvSpPr/>
      </dsp:nvSpPr>
      <dsp:spPr>
        <a:xfrm>
          <a:off x="6386275" y="1328125"/>
          <a:ext cx="1895683" cy="113741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8: Real-Time Chat</a:t>
          </a:r>
          <a:endParaRPr lang="en-US" sz="2200" kern="1200" dirty="0"/>
        </a:p>
      </dsp:txBody>
      <dsp:txXfrm>
        <a:off x="6386275" y="1328125"/>
        <a:ext cx="1895683" cy="1137410"/>
      </dsp:txXfrm>
    </dsp:sp>
    <dsp:sp modelId="{10B4906E-6F2F-4BD1-B35D-ABFF10508BBC}">
      <dsp:nvSpPr>
        <dsp:cNvPr id="0" name=""/>
        <dsp:cNvSpPr/>
      </dsp:nvSpPr>
      <dsp:spPr>
        <a:xfrm>
          <a:off x="130520" y="2655104"/>
          <a:ext cx="1895683" cy="113741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9: Farthest, Closest</a:t>
          </a:r>
          <a:endParaRPr lang="en-US" sz="2200" kern="1200" dirty="0"/>
        </a:p>
      </dsp:txBody>
      <dsp:txXfrm>
        <a:off x="130520" y="2655104"/>
        <a:ext cx="1895683" cy="1137410"/>
      </dsp:txXfrm>
    </dsp:sp>
    <dsp:sp modelId="{E1DA5B4B-20B0-4223-8D55-2ED54A07B700}">
      <dsp:nvSpPr>
        <dsp:cNvPr id="0" name=""/>
        <dsp:cNvSpPr/>
      </dsp:nvSpPr>
      <dsp:spPr>
        <a:xfrm>
          <a:off x="2215772" y="2655104"/>
          <a:ext cx="1895683" cy="113741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10: First Job</a:t>
          </a:r>
          <a:endParaRPr lang="en-US" sz="2200" kern="1200" dirty="0"/>
        </a:p>
      </dsp:txBody>
      <dsp:txXfrm>
        <a:off x="2215772" y="2655104"/>
        <a:ext cx="1895683" cy="1137410"/>
      </dsp:txXfrm>
    </dsp:sp>
    <dsp:sp modelId="{43D60373-863F-40CF-B1CC-CF57B243C7D8}">
      <dsp:nvSpPr>
        <dsp:cNvPr id="0" name=""/>
        <dsp:cNvSpPr/>
      </dsp:nvSpPr>
      <dsp:spPr>
        <a:xfrm>
          <a:off x="4301024" y="2655104"/>
          <a:ext cx="1895683" cy="113741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11: Not My Picture</a:t>
          </a:r>
          <a:endParaRPr lang="en-US" sz="2200" kern="1200" dirty="0"/>
        </a:p>
      </dsp:txBody>
      <dsp:txXfrm>
        <a:off x="4301024" y="2655104"/>
        <a:ext cx="1895683" cy="1137410"/>
      </dsp:txXfrm>
    </dsp:sp>
    <dsp:sp modelId="{8C2F303E-36CC-4837-851C-31FB680077CA}">
      <dsp:nvSpPr>
        <dsp:cNvPr id="0" name=""/>
        <dsp:cNvSpPr/>
      </dsp:nvSpPr>
      <dsp:spPr>
        <a:xfrm>
          <a:off x="6386275" y="2655104"/>
          <a:ext cx="1895683" cy="113741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12: YouTube</a:t>
          </a:r>
          <a:endParaRPr lang="en-US" sz="2200" kern="1200" dirty="0"/>
        </a:p>
      </dsp:txBody>
      <dsp:txXfrm>
        <a:off x="6386275" y="2655104"/>
        <a:ext cx="1895683" cy="1137410"/>
      </dsp:txXfrm>
    </dsp:sp>
    <dsp:sp modelId="{FD703A62-0738-4476-BE3D-EE5991AED1DC}">
      <dsp:nvSpPr>
        <dsp:cNvPr id="0" name=""/>
        <dsp:cNvSpPr/>
      </dsp:nvSpPr>
      <dsp:spPr>
        <a:xfrm>
          <a:off x="3258398" y="3982082"/>
          <a:ext cx="1895683" cy="113741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13: Rhyming Introductions</a:t>
          </a:r>
          <a:endParaRPr lang="en-US" sz="2200" kern="1200" dirty="0"/>
        </a:p>
      </dsp:txBody>
      <dsp:txXfrm>
        <a:off x="3258398" y="3982082"/>
        <a:ext cx="1895683" cy="11374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ED90D-52CE-4A76-BD5A-7B1B6CB0C548}">
      <dsp:nvSpPr>
        <dsp:cNvPr id="0" name=""/>
        <dsp:cNvSpPr/>
      </dsp:nvSpPr>
      <dsp:spPr>
        <a:xfrm>
          <a:off x="130520" y="1147"/>
          <a:ext cx="1895683" cy="113741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14: Virtual Pizza-n-Beer </a:t>
          </a:r>
          <a:endParaRPr lang="en-US" sz="2200" kern="1200" dirty="0"/>
        </a:p>
      </dsp:txBody>
      <dsp:txXfrm>
        <a:off x="130520" y="1147"/>
        <a:ext cx="1895683" cy="1137410"/>
      </dsp:txXfrm>
    </dsp:sp>
    <dsp:sp modelId="{33D6DCBD-23FC-49F8-9270-FDE40B0D796A}">
      <dsp:nvSpPr>
        <dsp:cNvPr id="0" name=""/>
        <dsp:cNvSpPr/>
      </dsp:nvSpPr>
      <dsp:spPr>
        <a:xfrm>
          <a:off x="2215772" y="1147"/>
          <a:ext cx="1895683" cy="113741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15: Peer Lead</a:t>
          </a:r>
          <a:endParaRPr lang="en-US" sz="2200" kern="1200" dirty="0"/>
        </a:p>
      </dsp:txBody>
      <dsp:txXfrm>
        <a:off x="2215772" y="1147"/>
        <a:ext cx="1895683" cy="1137410"/>
      </dsp:txXfrm>
    </dsp:sp>
    <dsp:sp modelId="{46037B9E-46C6-4BCC-8267-C21989C6917A}">
      <dsp:nvSpPr>
        <dsp:cNvPr id="0" name=""/>
        <dsp:cNvSpPr/>
      </dsp:nvSpPr>
      <dsp:spPr>
        <a:xfrm>
          <a:off x="4301024" y="1147"/>
          <a:ext cx="1895683" cy="113741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16: One-Paragraph Report </a:t>
          </a:r>
          <a:endParaRPr lang="en-US" sz="2200" kern="1200" dirty="0"/>
        </a:p>
      </dsp:txBody>
      <dsp:txXfrm>
        <a:off x="4301024" y="1147"/>
        <a:ext cx="1895683" cy="1137410"/>
      </dsp:txXfrm>
    </dsp:sp>
    <dsp:sp modelId="{D36D7969-3547-429C-B86D-92213C756EF0}">
      <dsp:nvSpPr>
        <dsp:cNvPr id="0" name=""/>
        <dsp:cNvSpPr/>
      </dsp:nvSpPr>
      <dsp:spPr>
        <a:xfrm>
          <a:off x="6386275" y="1147"/>
          <a:ext cx="1895683" cy="113741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17: Super-Mini Quiz</a:t>
          </a:r>
          <a:endParaRPr lang="en-US" sz="2200" kern="1200" dirty="0"/>
        </a:p>
      </dsp:txBody>
      <dsp:txXfrm>
        <a:off x="6386275" y="1147"/>
        <a:ext cx="1895683" cy="1137410"/>
      </dsp:txXfrm>
    </dsp:sp>
    <dsp:sp modelId="{251271BF-41A5-4A50-9F48-52DD65DDD3A6}">
      <dsp:nvSpPr>
        <dsp:cNvPr id="0" name=""/>
        <dsp:cNvSpPr/>
      </dsp:nvSpPr>
      <dsp:spPr>
        <a:xfrm>
          <a:off x="130520" y="1328125"/>
          <a:ext cx="1895683" cy="113741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18:  Re-Write It</a:t>
          </a:r>
          <a:endParaRPr lang="en-US" sz="2200" kern="1200" dirty="0"/>
        </a:p>
      </dsp:txBody>
      <dsp:txXfrm>
        <a:off x="130520" y="1328125"/>
        <a:ext cx="1895683" cy="1137410"/>
      </dsp:txXfrm>
    </dsp:sp>
    <dsp:sp modelId="{23CBC98E-634C-4527-9D21-19C3D84EB655}">
      <dsp:nvSpPr>
        <dsp:cNvPr id="0" name=""/>
        <dsp:cNvSpPr/>
      </dsp:nvSpPr>
      <dsp:spPr>
        <a:xfrm>
          <a:off x="2215772" y="1328125"/>
          <a:ext cx="1895683" cy="113741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19: Checklists</a:t>
          </a:r>
          <a:endParaRPr lang="en-US" sz="2200" kern="1200" dirty="0"/>
        </a:p>
      </dsp:txBody>
      <dsp:txXfrm>
        <a:off x="2215772" y="1328125"/>
        <a:ext cx="1895683" cy="1137410"/>
      </dsp:txXfrm>
    </dsp:sp>
    <dsp:sp modelId="{C7A0B23A-C841-4FEC-BCA2-E3E8C7B76C8F}">
      <dsp:nvSpPr>
        <dsp:cNvPr id="0" name=""/>
        <dsp:cNvSpPr/>
      </dsp:nvSpPr>
      <dsp:spPr>
        <a:xfrm>
          <a:off x="4301024" y="1328125"/>
          <a:ext cx="1895683" cy="113741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20: Syllabus Quiz </a:t>
          </a:r>
          <a:endParaRPr lang="en-US" sz="2200" kern="1200" dirty="0"/>
        </a:p>
      </dsp:txBody>
      <dsp:txXfrm>
        <a:off x="4301024" y="1328125"/>
        <a:ext cx="1895683" cy="1137410"/>
      </dsp:txXfrm>
    </dsp:sp>
    <dsp:sp modelId="{FAEF05A4-5CE9-471F-A74D-A515684BF59A}">
      <dsp:nvSpPr>
        <dsp:cNvPr id="0" name=""/>
        <dsp:cNvSpPr/>
      </dsp:nvSpPr>
      <dsp:spPr>
        <a:xfrm>
          <a:off x="6386275" y="1328125"/>
          <a:ext cx="1895683" cy="113741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21: </a:t>
          </a:r>
          <a:r>
            <a:rPr lang="en-US" sz="2200" kern="1200" dirty="0" err="1" smtClean="0"/>
            <a:t>Classlist</a:t>
          </a:r>
          <a:r>
            <a:rPr lang="en-US" sz="2200" kern="1200" dirty="0" smtClean="0"/>
            <a:t> “Tag” </a:t>
          </a:r>
          <a:endParaRPr lang="en-US" sz="2200" kern="1200" dirty="0"/>
        </a:p>
      </dsp:txBody>
      <dsp:txXfrm>
        <a:off x="6386275" y="1328125"/>
        <a:ext cx="1895683" cy="1137410"/>
      </dsp:txXfrm>
    </dsp:sp>
    <dsp:sp modelId="{10B4906E-6F2F-4BD1-B35D-ABFF10508BBC}">
      <dsp:nvSpPr>
        <dsp:cNvPr id="0" name=""/>
        <dsp:cNvSpPr/>
      </dsp:nvSpPr>
      <dsp:spPr>
        <a:xfrm>
          <a:off x="130520" y="2655104"/>
          <a:ext cx="1895683" cy="113741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22: Assignment Re-Write</a:t>
          </a:r>
          <a:endParaRPr lang="en-US" sz="2200" kern="1200" dirty="0"/>
        </a:p>
      </dsp:txBody>
      <dsp:txXfrm>
        <a:off x="130520" y="2655104"/>
        <a:ext cx="1895683" cy="1137410"/>
      </dsp:txXfrm>
    </dsp:sp>
    <dsp:sp modelId="{E1DA5B4B-20B0-4223-8D55-2ED54A07B700}">
      <dsp:nvSpPr>
        <dsp:cNvPr id="0" name=""/>
        <dsp:cNvSpPr/>
      </dsp:nvSpPr>
      <dsp:spPr>
        <a:xfrm>
          <a:off x="2215772" y="2655104"/>
          <a:ext cx="1895683" cy="113741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23: Take Me with You</a:t>
          </a:r>
          <a:endParaRPr lang="en-US" sz="2200" kern="1200" dirty="0"/>
        </a:p>
      </dsp:txBody>
      <dsp:txXfrm>
        <a:off x="2215772" y="2655104"/>
        <a:ext cx="1895683" cy="1137410"/>
      </dsp:txXfrm>
    </dsp:sp>
    <dsp:sp modelId="{43D60373-863F-40CF-B1CC-CF57B243C7D8}">
      <dsp:nvSpPr>
        <dsp:cNvPr id="0" name=""/>
        <dsp:cNvSpPr/>
      </dsp:nvSpPr>
      <dsp:spPr>
        <a:xfrm>
          <a:off x="4301024" y="2655104"/>
          <a:ext cx="1895683" cy="113741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24: Calendar Items</a:t>
          </a:r>
          <a:endParaRPr lang="en-US" sz="2200" kern="1200" dirty="0"/>
        </a:p>
      </dsp:txBody>
      <dsp:txXfrm>
        <a:off x="4301024" y="2655104"/>
        <a:ext cx="1895683" cy="1137410"/>
      </dsp:txXfrm>
    </dsp:sp>
    <dsp:sp modelId="{8C2F303E-36CC-4837-851C-31FB680077CA}">
      <dsp:nvSpPr>
        <dsp:cNvPr id="0" name=""/>
        <dsp:cNvSpPr/>
      </dsp:nvSpPr>
      <dsp:spPr>
        <a:xfrm>
          <a:off x="6386275" y="2655104"/>
          <a:ext cx="1895683" cy="113741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25: Devil’s Assignment</a:t>
          </a:r>
          <a:endParaRPr lang="en-US" sz="2200" kern="1200" dirty="0"/>
        </a:p>
      </dsp:txBody>
      <dsp:txXfrm>
        <a:off x="6386275" y="2655104"/>
        <a:ext cx="1895683" cy="1137410"/>
      </dsp:txXfrm>
    </dsp:sp>
    <dsp:sp modelId="{FD703A62-0738-4476-BE3D-EE5991AED1DC}">
      <dsp:nvSpPr>
        <dsp:cNvPr id="0" name=""/>
        <dsp:cNvSpPr/>
      </dsp:nvSpPr>
      <dsp:spPr>
        <a:xfrm>
          <a:off x="3258398" y="3982082"/>
          <a:ext cx="1895683" cy="113741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26: Progress-Check News</a:t>
          </a:r>
          <a:endParaRPr lang="en-US" sz="2200" kern="1200" dirty="0"/>
        </a:p>
      </dsp:txBody>
      <dsp:txXfrm>
        <a:off x="3258398" y="3982082"/>
        <a:ext cx="1895683" cy="11374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ED90D-52CE-4A76-BD5A-7B1B6CB0C548}">
      <dsp:nvSpPr>
        <dsp:cNvPr id="0" name=""/>
        <dsp:cNvSpPr/>
      </dsp:nvSpPr>
      <dsp:spPr>
        <a:xfrm>
          <a:off x="130520" y="1147"/>
          <a:ext cx="1895683" cy="11374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27: News Items</a:t>
          </a:r>
          <a:endParaRPr lang="en-US" sz="2200" kern="1200" dirty="0"/>
        </a:p>
      </dsp:txBody>
      <dsp:txXfrm>
        <a:off x="130520" y="1147"/>
        <a:ext cx="1895683" cy="1137410"/>
      </dsp:txXfrm>
    </dsp:sp>
    <dsp:sp modelId="{33D6DCBD-23FC-49F8-9270-FDE40B0D796A}">
      <dsp:nvSpPr>
        <dsp:cNvPr id="0" name=""/>
        <dsp:cNvSpPr/>
      </dsp:nvSpPr>
      <dsp:spPr>
        <a:xfrm>
          <a:off x="2215772" y="1147"/>
          <a:ext cx="1895683" cy="11374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28: Discussion Posts</a:t>
          </a:r>
          <a:endParaRPr lang="en-US" sz="2200" kern="1200" dirty="0"/>
        </a:p>
      </dsp:txBody>
      <dsp:txXfrm>
        <a:off x="2215772" y="1147"/>
        <a:ext cx="1895683" cy="1137410"/>
      </dsp:txXfrm>
    </dsp:sp>
    <dsp:sp modelId="{46037B9E-46C6-4BCC-8267-C21989C6917A}">
      <dsp:nvSpPr>
        <dsp:cNvPr id="0" name=""/>
        <dsp:cNvSpPr/>
      </dsp:nvSpPr>
      <dsp:spPr>
        <a:xfrm>
          <a:off x="4301024" y="1147"/>
          <a:ext cx="1895683" cy="11374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29: Audio Clips</a:t>
          </a:r>
          <a:endParaRPr lang="en-US" sz="2200" kern="1200" dirty="0"/>
        </a:p>
      </dsp:txBody>
      <dsp:txXfrm>
        <a:off x="4301024" y="1147"/>
        <a:ext cx="1895683" cy="1137410"/>
      </dsp:txXfrm>
    </dsp:sp>
    <dsp:sp modelId="{D36D7969-3547-429C-B86D-92213C756EF0}">
      <dsp:nvSpPr>
        <dsp:cNvPr id="0" name=""/>
        <dsp:cNvSpPr/>
      </dsp:nvSpPr>
      <dsp:spPr>
        <a:xfrm>
          <a:off x="6386275" y="1147"/>
          <a:ext cx="1895683" cy="11374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30: Video Check-Ins</a:t>
          </a:r>
          <a:endParaRPr lang="en-US" sz="2200" kern="1200" dirty="0"/>
        </a:p>
      </dsp:txBody>
      <dsp:txXfrm>
        <a:off x="6386275" y="1147"/>
        <a:ext cx="1895683" cy="1137410"/>
      </dsp:txXfrm>
    </dsp:sp>
    <dsp:sp modelId="{251271BF-41A5-4A50-9F48-52DD65DDD3A6}">
      <dsp:nvSpPr>
        <dsp:cNvPr id="0" name=""/>
        <dsp:cNvSpPr/>
      </dsp:nvSpPr>
      <dsp:spPr>
        <a:xfrm>
          <a:off x="130520" y="1328125"/>
          <a:ext cx="1895683" cy="11374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31: “Voice Mail”</a:t>
          </a:r>
          <a:endParaRPr lang="en-US" sz="2200" kern="1200" dirty="0"/>
        </a:p>
      </dsp:txBody>
      <dsp:txXfrm>
        <a:off x="130520" y="1328125"/>
        <a:ext cx="1895683" cy="1137410"/>
      </dsp:txXfrm>
    </dsp:sp>
    <dsp:sp modelId="{23CBC98E-634C-4527-9D21-19C3D84EB655}">
      <dsp:nvSpPr>
        <dsp:cNvPr id="0" name=""/>
        <dsp:cNvSpPr/>
      </dsp:nvSpPr>
      <dsp:spPr>
        <a:xfrm>
          <a:off x="2215772" y="1328125"/>
          <a:ext cx="1895683" cy="11374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32: Audio Assignment Feedback</a:t>
          </a:r>
          <a:endParaRPr lang="en-US" sz="2200" kern="1200" dirty="0"/>
        </a:p>
      </dsp:txBody>
      <dsp:txXfrm>
        <a:off x="2215772" y="1328125"/>
        <a:ext cx="1895683" cy="1137410"/>
      </dsp:txXfrm>
    </dsp:sp>
    <dsp:sp modelId="{C7A0B23A-C841-4FEC-BCA2-E3E8C7B76C8F}">
      <dsp:nvSpPr>
        <dsp:cNvPr id="0" name=""/>
        <dsp:cNvSpPr/>
      </dsp:nvSpPr>
      <dsp:spPr>
        <a:xfrm>
          <a:off x="4301024" y="1328125"/>
          <a:ext cx="1895683" cy="11374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33: Audio Lecture “Bits”</a:t>
          </a:r>
          <a:endParaRPr lang="en-US" sz="2200" kern="1200" dirty="0"/>
        </a:p>
      </dsp:txBody>
      <dsp:txXfrm>
        <a:off x="4301024" y="1328125"/>
        <a:ext cx="1895683" cy="1137410"/>
      </dsp:txXfrm>
    </dsp:sp>
    <dsp:sp modelId="{FAEF05A4-5CE9-471F-A74D-A515684BF59A}">
      <dsp:nvSpPr>
        <dsp:cNvPr id="0" name=""/>
        <dsp:cNvSpPr/>
      </dsp:nvSpPr>
      <dsp:spPr>
        <a:xfrm>
          <a:off x="6386275" y="1328125"/>
          <a:ext cx="1895683" cy="11374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34: Video Lecture “Bits”</a:t>
          </a:r>
          <a:endParaRPr lang="en-US" sz="2200" kern="1200" dirty="0"/>
        </a:p>
      </dsp:txBody>
      <dsp:txXfrm>
        <a:off x="6386275" y="1328125"/>
        <a:ext cx="1895683" cy="1137410"/>
      </dsp:txXfrm>
    </dsp:sp>
    <dsp:sp modelId="{10B4906E-6F2F-4BD1-B35D-ABFF10508BBC}">
      <dsp:nvSpPr>
        <dsp:cNvPr id="0" name=""/>
        <dsp:cNvSpPr/>
      </dsp:nvSpPr>
      <dsp:spPr>
        <a:xfrm>
          <a:off x="130520" y="2655104"/>
          <a:ext cx="1895683" cy="11374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35: Video Postcards</a:t>
          </a:r>
          <a:endParaRPr lang="en-US" sz="2200" kern="1200" dirty="0"/>
        </a:p>
      </dsp:txBody>
      <dsp:txXfrm>
        <a:off x="130520" y="2655104"/>
        <a:ext cx="1895683" cy="1137410"/>
      </dsp:txXfrm>
    </dsp:sp>
    <dsp:sp modelId="{E1DA5B4B-20B0-4223-8D55-2ED54A07B700}">
      <dsp:nvSpPr>
        <dsp:cNvPr id="0" name=""/>
        <dsp:cNvSpPr/>
      </dsp:nvSpPr>
      <dsp:spPr>
        <a:xfrm>
          <a:off x="2215772" y="2655104"/>
          <a:ext cx="1895683" cy="11374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36: Discussion Wrap-Ups</a:t>
          </a:r>
          <a:endParaRPr lang="en-US" sz="2200" kern="1200" dirty="0"/>
        </a:p>
      </dsp:txBody>
      <dsp:txXfrm>
        <a:off x="2215772" y="2655104"/>
        <a:ext cx="1895683" cy="1137410"/>
      </dsp:txXfrm>
    </dsp:sp>
    <dsp:sp modelId="{43D60373-863F-40CF-B1CC-CF57B243C7D8}">
      <dsp:nvSpPr>
        <dsp:cNvPr id="0" name=""/>
        <dsp:cNvSpPr/>
      </dsp:nvSpPr>
      <dsp:spPr>
        <a:xfrm>
          <a:off x="4301024" y="2655104"/>
          <a:ext cx="1895683" cy="11374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37: Personalized Feedback</a:t>
          </a:r>
          <a:endParaRPr lang="en-US" sz="2200" kern="1200" dirty="0"/>
        </a:p>
      </dsp:txBody>
      <dsp:txXfrm>
        <a:off x="4301024" y="2655104"/>
        <a:ext cx="1895683" cy="1137410"/>
      </dsp:txXfrm>
    </dsp:sp>
    <dsp:sp modelId="{8C2F303E-36CC-4837-851C-31FB680077CA}">
      <dsp:nvSpPr>
        <dsp:cNvPr id="0" name=""/>
        <dsp:cNvSpPr/>
      </dsp:nvSpPr>
      <dsp:spPr>
        <a:xfrm>
          <a:off x="6386275" y="2655104"/>
          <a:ext cx="1895683" cy="11374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38: My Picture in the Syllabus</a:t>
          </a:r>
          <a:endParaRPr lang="en-US" sz="2200" kern="1200" dirty="0"/>
        </a:p>
      </dsp:txBody>
      <dsp:txXfrm>
        <a:off x="6386275" y="2655104"/>
        <a:ext cx="1895683" cy="1137410"/>
      </dsp:txXfrm>
    </dsp:sp>
    <dsp:sp modelId="{FD703A62-0738-4476-BE3D-EE5991AED1DC}">
      <dsp:nvSpPr>
        <dsp:cNvPr id="0" name=""/>
        <dsp:cNvSpPr/>
      </dsp:nvSpPr>
      <dsp:spPr>
        <a:xfrm>
          <a:off x="3258398" y="3982082"/>
          <a:ext cx="1895683" cy="11374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39: Posting Everywhere at Least Once</a:t>
          </a:r>
          <a:endParaRPr lang="en-US" sz="2200" kern="1200" dirty="0"/>
        </a:p>
      </dsp:txBody>
      <dsp:txXfrm>
        <a:off x="3258398" y="3982082"/>
        <a:ext cx="1895683" cy="11374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ED90D-52CE-4A76-BD5A-7B1B6CB0C548}">
      <dsp:nvSpPr>
        <dsp:cNvPr id="0" name=""/>
        <dsp:cNvSpPr/>
      </dsp:nvSpPr>
      <dsp:spPr>
        <a:xfrm>
          <a:off x="130520" y="1147"/>
          <a:ext cx="1895683" cy="113741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40: Scavenger Hunt</a:t>
          </a:r>
          <a:endParaRPr lang="en-US" sz="2200" kern="1200" dirty="0"/>
        </a:p>
      </dsp:txBody>
      <dsp:txXfrm>
        <a:off x="130520" y="1147"/>
        <a:ext cx="1895683" cy="1137410"/>
      </dsp:txXfrm>
    </dsp:sp>
    <dsp:sp modelId="{33D6DCBD-23FC-49F8-9270-FDE40B0D796A}">
      <dsp:nvSpPr>
        <dsp:cNvPr id="0" name=""/>
        <dsp:cNvSpPr/>
      </dsp:nvSpPr>
      <dsp:spPr>
        <a:xfrm>
          <a:off x="2215772" y="1147"/>
          <a:ext cx="1895683" cy="113741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41: Telephone Game</a:t>
          </a:r>
          <a:endParaRPr lang="en-US" sz="2200" kern="1200" dirty="0"/>
        </a:p>
      </dsp:txBody>
      <dsp:txXfrm>
        <a:off x="2215772" y="1147"/>
        <a:ext cx="1895683" cy="1137410"/>
      </dsp:txXfrm>
    </dsp:sp>
    <dsp:sp modelId="{46037B9E-46C6-4BCC-8267-C21989C6917A}">
      <dsp:nvSpPr>
        <dsp:cNvPr id="0" name=""/>
        <dsp:cNvSpPr/>
      </dsp:nvSpPr>
      <dsp:spPr>
        <a:xfrm>
          <a:off x="4301024" y="1147"/>
          <a:ext cx="1895683" cy="113741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42: Thought Exercises</a:t>
          </a:r>
          <a:endParaRPr lang="en-US" sz="2200" kern="1200" dirty="0"/>
        </a:p>
      </dsp:txBody>
      <dsp:txXfrm>
        <a:off x="4301024" y="1147"/>
        <a:ext cx="1895683" cy="1137410"/>
      </dsp:txXfrm>
    </dsp:sp>
    <dsp:sp modelId="{D36D7969-3547-429C-B86D-92213C756EF0}">
      <dsp:nvSpPr>
        <dsp:cNvPr id="0" name=""/>
        <dsp:cNvSpPr/>
      </dsp:nvSpPr>
      <dsp:spPr>
        <a:xfrm>
          <a:off x="6386275" y="1147"/>
          <a:ext cx="1895683" cy="113741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43: Switch Thinking</a:t>
          </a:r>
          <a:endParaRPr lang="en-US" sz="2200" kern="1200" dirty="0"/>
        </a:p>
      </dsp:txBody>
      <dsp:txXfrm>
        <a:off x="6386275" y="1147"/>
        <a:ext cx="1895683" cy="1137410"/>
      </dsp:txXfrm>
    </dsp:sp>
    <dsp:sp modelId="{251271BF-41A5-4A50-9F48-52DD65DDD3A6}">
      <dsp:nvSpPr>
        <dsp:cNvPr id="0" name=""/>
        <dsp:cNvSpPr/>
      </dsp:nvSpPr>
      <dsp:spPr>
        <a:xfrm>
          <a:off x="130520" y="1328125"/>
          <a:ext cx="1895683" cy="113741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44: Opposites Discussion</a:t>
          </a:r>
          <a:endParaRPr lang="en-US" sz="2200" kern="1200" dirty="0"/>
        </a:p>
      </dsp:txBody>
      <dsp:txXfrm>
        <a:off x="130520" y="1328125"/>
        <a:ext cx="1895683" cy="1137410"/>
      </dsp:txXfrm>
    </dsp:sp>
    <dsp:sp modelId="{23CBC98E-634C-4527-9D21-19C3D84EB655}">
      <dsp:nvSpPr>
        <dsp:cNvPr id="0" name=""/>
        <dsp:cNvSpPr/>
      </dsp:nvSpPr>
      <dsp:spPr>
        <a:xfrm>
          <a:off x="2215772" y="1328125"/>
          <a:ext cx="1895683" cy="113741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45: Stop and Think</a:t>
          </a:r>
          <a:endParaRPr lang="en-US" sz="2200" kern="1200" dirty="0"/>
        </a:p>
      </dsp:txBody>
      <dsp:txXfrm>
        <a:off x="2215772" y="1328125"/>
        <a:ext cx="1895683" cy="1137410"/>
      </dsp:txXfrm>
    </dsp:sp>
    <dsp:sp modelId="{C7A0B23A-C841-4FEC-BCA2-E3E8C7B76C8F}">
      <dsp:nvSpPr>
        <dsp:cNvPr id="0" name=""/>
        <dsp:cNvSpPr/>
      </dsp:nvSpPr>
      <dsp:spPr>
        <a:xfrm>
          <a:off x="4301024" y="1328125"/>
          <a:ext cx="1895683" cy="113741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46: Butts Out of Seats</a:t>
          </a:r>
          <a:endParaRPr lang="en-US" sz="2200" kern="1200" dirty="0"/>
        </a:p>
      </dsp:txBody>
      <dsp:txXfrm>
        <a:off x="4301024" y="1328125"/>
        <a:ext cx="1895683" cy="1137410"/>
      </dsp:txXfrm>
    </dsp:sp>
    <dsp:sp modelId="{FAEF05A4-5CE9-471F-A74D-A515684BF59A}">
      <dsp:nvSpPr>
        <dsp:cNvPr id="0" name=""/>
        <dsp:cNvSpPr/>
      </dsp:nvSpPr>
      <dsp:spPr>
        <a:xfrm>
          <a:off x="6386275" y="1328125"/>
          <a:ext cx="1895683" cy="113741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47: Look Around You</a:t>
          </a:r>
          <a:endParaRPr lang="en-US" sz="2200" kern="1200" dirty="0"/>
        </a:p>
      </dsp:txBody>
      <dsp:txXfrm>
        <a:off x="6386275" y="1328125"/>
        <a:ext cx="1895683" cy="1137410"/>
      </dsp:txXfrm>
    </dsp:sp>
    <dsp:sp modelId="{10B4906E-6F2F-4BD1-B35D-ABFF10508BBC}">
      <dsp:nvSpPr>
        <dsp:cNvPr id="0" name=""/>
        <dsp:cNvSpPr/>
      </dsp:nvSpPr>
      <dsp:spPr>
        <a:xfrm>
          <a:off x="130520" y="2655104"/>
          <a:ext cx="1895683" cy="113741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48: Build, Photo, Post</a:t>
          </a:r>
          <a:endParaRPr lang="en-US" sz="2200" kern="1200" dirty="0"/>
        </a:p>
      </dsp:txBody>
      <dsp:txXfrm>
        <a:off x="130520" y="2655104"/>
        <a:ext cx="1895683" cy="1137410"/>
      </dsp:txXfrm>
    </dsp:sp>
    <dsp:sp modelId="{E1DA5B4B-20B0-4223-8D55-2ED54A07B700}">
      <dsp:nvSpPr>
        <dsp:cNvPr id="0" name=""/>
        <dsp:cNvSpPr/>
      </dsp:nvSpPr>
      <dsp:spPr>
        <a:xfrm>
          <a:off x="2215772" y="2655104"/>
          <a:ext cx="1895683" cy="113741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49: Non-Boring Groups</a:t>
          </a:r>
          <a:endParaRPr lang="en-US" sz="2200" kern="1200" dirty="0"/>
        </a:p>
      </dsp:txBody>
      <dsp:txXfrm>
        <a:off x="2215772" y="2655104"/>
        <a:ext cx="1895683" cy="1137410"/>
      </dsp:txXfrm>
    </dsp:sp>
    <dsp:sp modelId="{43D60373-863F-40CF-B1CC-CF57B243C7D8}">
      <dsp:nvSpPr>
        <dsp:cNvPr id="0" name=""/>
        <dsp:cNvSpPr/>
      </dsp:nvSpPr>
      <dsp:spPr>
        <a:xfrm>
          <a:off x="4301024" y="2655104"/>
          <a:ext cx="1895683" cy="113741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50: Chat</a:t>
          </a:r>
          <a:endParaRPr lang="en-US" sz="2200" kern="1200" dirty="0"/>
        </a:p>
      </dsp:txBody>
      <dsp:txXfrm>
        <a:off x="4301024" y="2655104"/>
        <a:ext cx="1895683" cy="1137410"/>
      </dsp:txXfrm>
    </dsp:sp>
    <dsp:sp modelId="{8C2F303E-36CC-4837-851C-31FB680077CA}">
      <dsp:nvSpPr>
        <dsp:cNvPr id="0" name=""/>
        <dsp:cNvSpPr/>
      </dsp:nvSpPr>
      <dsp:spPr>
        <a:xfrm>
          <a:off x="6386275" y="2655104"/>
          <a:ext cx="1895683" cy="113741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51: Quizzes about Quizzes</a:t>
          </a:r>
          <a:endParaRPr lang="en-US" sz="2200" kern="1200" dirty="0"/>
        </a:p>
      </dsp:txBody>
      <dsp:txXfrm>
        <a:off x="6386275" y="2655104"/>
        <a:ext cx="1895683" cy="1137410"/>
      </dsp:txXfrm>
    </dsp:sp>
    <dsp:sp modelId="{FD703A62-0738-4476-BE3D-EE5991AED1DC}">
      <dsp:nvSpPr>
        <dsp:cNvPr id="0" name=""/>
        <dsp:cNvSpPr/>
      </dsp:nvSpPr>
      <dsp:spPr>
        <a:xfrm>
          <a:off x="3258398" y="3982082"/>
          <a:ext cx="1895683" cy="113741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52: Must Post to See Others</a:t>
          </a:r>
          <a:endParaRPr lang="en-US" sz="2200" kern="1200" dirty="0"/>
        </a:p>
      </dsp:txBody>
      <dsp:txXfrm>
        <a:off x="3258398" y="3982082"/>
        <a:ext cx="1895683" cy="11374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ED90D-52CE-4A76-BD5A-7B1B6CB0C548}">
      <dsp:nvSpPr>
        <dsp:cNvPr id="0" name=""/>
        <dsp:cNvSpPr/>
      </dsp:nvSpPr>
      <dsp:spPr>
        <a:xfrm>
          <a:off x="130520" y="1147"/>
          <a:ext cx="1895683" cy="113741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53: 3-to-1 Pools</a:t>
          </a:r>
          <a:endParaRPr lang="en-US" sz="2200" kern="1200" dirty="0"/>
        </a:p>
      </dsp:txBody>
      <dsp:txXfrm>
        <a:off x="130520" y="1147"/>
        <a:ext cx="1895683" cy="1137410"/>
      </dsp:txXfrm>
    </dsp:sp>
    <dsp:sp modelId="{33D6DCBD-23FC-49F8-9270-FDE40B0D796A}">
      <dsp:nvSpPr>
        <dsp:cNvPr id="0" name=""/>
        <dsp:cNvSpPr/>
      </dsp:nvSpPr>
      <dsp:spPr>
        <a:xfrm>
          <a:off x="2215772" y="1147"/>
          <a:ext cx="1895683" cy="113741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54: Sanction Statements</a:t>
          </a:r>
          <a:endParaRPr lang="en-US" sz="2200" kern="1200" dirty="0"/>
        </a:p>
      </dsp:txBody>
      <dsp:txXfrm>
        <a:off x="2215772" y="1147"/>
        <a:ext cx="1895683" cy="1137410"/>
      </dsp:txXfrm>
    </dsp:sp>
    <dsp:sp modelId="{46037B9E-46C6-4BCC-8267-C21989C6917A}">
      <dsp:nvSpPr>
        <dsp:cNvPr id="0" name=""/>
        <dsp:cNvSpPr/>
      </dsp:nvSpPr>
      <dsp:spPr>
        <a:xfrm>
          <a:off x="4301024" y="1147"/>
          <a:ext cx="1895683" cy="113741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55: Sign Here, Please</a:t>
          </a:r>
          <a:endParaRPr lang="en-US" sz="2200" kern="1200" dirty="0"/>
        </a:p>
      </dsp:txBody>
      <dsp:txXfrm>
        <a:off x="4301024" y="1147"/>
        <a:ext cx="1895683" cy="1137410"/>
      </dsp:txXfrm>
    </dsp:sp>
    <dsp:sp modelId="{D36D7969-3547-429C-B86D-92213C756EF0}">
      <dsp:nvSpPr>
        <dsp:cNvPr id="0" name=""/>
        <dsp:cNvSpPr/>
      </dsp:nvSpPr>
      <dsp:spPr>
        <a:xfrm>
          <a:off x="6386275" y="1147"/>
          <a:ext cx="1895683" cy="113741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56: Plagiarism Checking</a:t>
          </a:r>
          <a:endParaRPr lang="en-US" sz="2200" kern="1200" dirty="0"/>
        </a:p>
      </dsp:txBody>
      <dsp:txXfrm>
        <a:off x="6386275" y="1147"/>
        <a:ext cx="1895683" cy="1137410"/>
      </dsp:txXfrm>
    </dsp:sp>
    <dsp:sp modelId="{251271BF-41A5-4A50-9F48-52DD65DDD3A6}">
      <dsp:nvSpPr>
        <dsp:cNvPr id="0" name=""/>
        <dsp:cNvSpPr/>
      </dsp:nvSpPr>
      <dsp:spPr>
        <a:xfrm>
          <a:off x="130520" y="1328125"/>
          <a:ext cx="1895683" cy="113741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57: Special Browsers</a:t>
          </a:r>
          <a:endParaRPr lang="en-US" sz="2200" kern="1200" dirty="0"/>
        </a:p>
      </dsp:txBody>
      <dsp:txXfrm>
        <a:off x="130520" y="1328125"/>
        <a:ext cx="1895683" cy="1137410"/>
      </dsp:txXfrm>
    </dsp:sp>
    <dsp:sp modelId="{23CBC98E-634C-4527-9D21-19C3D84EB655}">
      <dsp:nvSpPr>
        <dsp:cNvPr id="0" name=""/>
        <dsp:cNvSpPr/>
      </dsp:nvSpPr>
      <dsp:spPr>
        <a:xfrm>
          <a:off x="2215772" y="1328125"/>
          <a:ext cx="1895683" cy="113741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58: Trust</a:t>
          </a:r>
          <a:endParaRPr lang="en-US" sz="2200" kern="1200" dirty="0"/>
        </a:p>
      </dsp:txBody>
      <dsp:txXfrm>
        <a:off x="2215772" y="1328125"/>
        <a:ext cx="1895683" cy="1137410"/>
      </dsp:txXfrm>
    </dsp:sp>
    <dsp:sp modelId="{C7A0B23A-C841-4FEC-BCA2-E3E8C7B76C8F}">
      <dsp:nvSpPr>
        <dsp:cNvPr id="0" name=""/>
        <dsp:cNvSpPr/>
      </dsp:nvSpPr>
      <dsp:spPr>
        <a:xfrm>
          <a:off x="4301024" y="1328125"/>
          <a:ext cx="1895683" cy="113741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59: Identify</a:t>
          </a:r>
          <a:endParaRPr lang="en-US" sz="2200" kern="1200" dirty="0"/>
        </a:p>
      </dsp:txBody>
      <dsp:txXfrm>
        <a:off x="4301024" y="1328125"/>
        <a:ext cx="1895683" cy="1137410"/>
      </dsp:txXfrm>
    </dsp:sp>
    <dsp:sp modelId="{FAEF05A4-5CE9-471F-A74D-A515684BF59A}">
      <dsp:nvSpPr>
        <dsp:cNvPr id="0" name=""/>
        <dsp:cNvSpPr/>
      </dsp:nvSpPr>
      <dsp:spPr>
        <a:xfrm>
          <a:off x="6386275" y="1328125"/>
          <a:ext cx="1895683" cy="113741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60: Verify</a:t>
          </a:r>
          <a:endParaRPr lang="en-US" sz="2200" kern="1200" dirty="0"/>
        </a:p>
      </dsp:txBody>
      <dsp:txXfrm>
        <a:off x="6386275" y="1328125"/>
        <a:ext cx="1895683" cy="1137410"/>
      </dsp:txXfrm>
    </dsp:sp>
    <dsp:sp modelId="{10B4906E-6F2F-4BD1-B35D-ABFF10508BBC}">
      <dsp:nvSpPr>
        <dsp:cNvPr id="0" name=""/>
        <dsp:cNvSpPr/>
      </dsp:nvSpPr>
      <dsp:spPr>
        <a:xfrm>
          <a:off x="130520" y="2655104"/>
          <a:ext cx="1895683" cy="113741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61: Real-Time Monitoring</a:t>
          </a:r>
          <a:endParaRPr lang="en-US" sz="2200" kern="1200" dirty="0"/>
        </a:p>
      </dsp:txBody>
      <dsp:txXfrm>
        <a:off x="130520" y="2655104"/>
        <a:ext cx="1895683" cy="1137410"/>
      </dsp:txXfrm>
    </dsp:sp>
    <dsp:sp modelId="{E1DA5B4B-20B0-4223-8D55-2ED54A07B700}">
      <dsp:nvSpPr>
        <dsp:cNvPr id="0" name=""/>
        <dsp:cNvSpPr/>
      </dsp:nvSpPr>
      <dsp:spPr>
        <a:xfrm>
          <a:off x="2215772" y="2655104"/>
          <a:ext cx="1895683" cy="113741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62: View User Progress</a:t>
          </a:r>
          <a:endParaRPr lang="en-US" sz="2200" kern="1200" dirty="0"/>
        </a:p>
      </dsp:txBody>
      <dsp:txXfrm>
        <a:off x="2215772" y="2655104"/>
        <a:ext cx="1895683" cy="1137410"/>
      </dsp:txXfrm>
    </dsp:sp>
    <dsp:sp modelId="{43D60373-863F-40CF-B1CC-CF57B243C7D8}">
      <dsp:nvSpPr>
        <dsp:cNvPr id="0" name=""/>
        <dsp:cNvSpPr/>
      </dsp:nvSpPr>
      <dsp:spPr>
        <a:xfrm>
          <a:off x="4301024" y="2655104"/>
          <a:ext cx="1895683" cy="113741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63: Challenge Questions</a:t>
          </a:r>
          <a:endParaRPr lang="en-US" sz="2200" kern="1200" dirty="0"/>
        </a:p>
      </dsp:txBody>
      <dsp:txXfrm>
        <a:off x="4301024" y="2655104"/>
        <a:ext cx="1895683" cy="1137410"/>
      </dsp:txXfrm>
    </dsp:sp>
    <dsp:sp modelId="{8C2F303E-36CC-4837-851C-31FB680077CA}">
      <dsp:nvSpPr>
        <dsp:cNvPr id="0" name=""/>
        <dsp:cNvSpPr/>
      </dsp:nvSpPr>
      <dsp:spPr>
        <a:xfrm>
          <a:off x="6386275" y="2655104"/>
          <a:ext cx="1895683" cy="113741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64: Design for Application</a:t>
          </a:r>
          <a:endParaRPr lang="en-US" sz="2200" kern="1200" dirty="0"/>
        </a:p>
      </dsp:txBody>
      <dsp:txXfrm>
        <a:off x="6386275" y="2655104"/>
        <a:ext cx="1895683" cy="1137410"/>
      </dsp:txXfrm>
    </dsp:sp>
    <dsp:sp modelId="{FD703A62-0738-4476-BE3D-EE5991AED1DC}">
      <dsp:nvSpPr>
        <dsp:cNvPr id="0" name=""/>
        <dsp:cNvSpPr/>
      </dsp:nvSpPr>
      <dsp:spPr>
        <a:xfrm>
          <a:off x="3258398" y="3982082"/>
          <a:ext cx="1895683" cy="113741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65: Expect Resource Use</a:t>
          </a:r>
          <a:endParaRPr lang="en-US" sz="2200" kern="1200" dirty="0"/>
        </a:p>
      </dsp:txBody>
      <dsp:txXfrm>
        <a:off x="3258398" y="3982082"/>
        <a:ext cx="1895683" cy="113741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ED90D-52CE-4A76-BD5A-7B1B6CB0C548}">
      <dsp:nvSpPr>
        <dsp:cNvPr id="0" name=""/>
        <dsp:cNvSpPr/>
      </dsp:nvSpPr>
      <dsp:spPr>
        <a:xfrm>
          <a:off x="130520" y="1147"/>
          <a:ext cx="1895683" cy="113741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66: Pick 3 Elements</a:t>
          </a:r>
          <a:endParaRPr lang="en-US" sz="2200" kern="1200" dirty="0"/>
        </a:p>
      </dsp:txBody>
      <dsp:txXfrm>
        <a:off x="130520" y="1147"/>
        <a:ext cx="1895683" cy="1137410"/>
      </dsp:txXfrm>
    </dsp:sp>
    <dsp:sp modelId="{33D6DCBD-23FC-49F8-9270-FDE40B0D796A}">
      <dsp:nvSpPr>
        <dsp:cNvPr id="0" name=""/>
        <dsp:cNvSpPr/>
      </dsp:nvSpPr>
      <dsp:spPr>
        <a:xfrm>
          <a:off x="2215772" y="1147"/>
          <a:ext cx="1895683" cy="113741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67: Text Appearance</a:t>
          </a:r>
          <a:endParaRPr lang="en-US" sz="2200" kern="1200" dirty="0"/>
        </a:p>
      </dsp:txBody>
      <dsp:txXfrm>
        <a:off x="2215772" y="1147"/>
        <a:ext cx="1895683" cy="1137410"/>
      </dsp:txXfrm>
    </dsp:sp>
    <dsp:sp modelId="{46037B9E-46C6-4BCC-8267-C21989C6917A}">
      <dsp:nvSpPr>
        <dsp:cNvPr id="0" name=""/>
        <dsp:cNvSpPr/>
      </dsp:nvSpPr>
      <dsp:spPr>
        <a:xfrm>
          <a:off x="4301024" y="1147"/>
          <a:ext cx="1895683" cy="113741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68: Follow This Path</a:t>
          </a:r>
          <a:endParaRPr lang="en-US" sz="2200" kern="1200" dirty="0"/>
        </a:p>
      </dsp:txBody>
      <dsp:txXfrm>
        <a:off x="4301024" y="1147"/>
        <a:ext cx="1895683" cy="1137410"/>
      </dsp:txXfrm>
    </dsp:sp>
    <dsp:sp modelId="{D36D7969-3547-429C-B86D-92213C756EF0}">
      <dsp:nvSpPr>
        <dsp:cNvPr id="0" name=""/>
        <dsp:cNvSpPr/>
      </dsp:nvSpPr>
      <dsp:spPr>
        <a:xfrm>
          <a:off x="6386275" y="1147"/>
          <a:ext cx="1895683" cy="113741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69: Modules, Modules, Stop</a:t>
          </a:r>
          <a:endParaRPr lang="en-US" sz="2200" kern="1200" dirty="0"/>
        </a:p>
      </dsp:txBody>
      <dsp:txXfrm>
        <a:off x="6386275" y="1147"/>
        <a:ext cx="1895683" cy="1137410"/>
      </dsp:txXfrm>
    </dsp:sp>
    <dsp:sp modelId="{251271BF-41A5-4A50-9F48-52DD65DDD3A6}">
      <dsp:nvSpPr>
        <dsp:cNvPr id="0" name=""/>
        <dsp:cNvSpPr/>
      </dsp:nvSpPr>
      <dsp:spPr>
        <a:xfrm>
          <a:off x="130520" y="1328125"/>
          <a:ext cx="1895683" cy="113741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70: </a:t>
          </a:r>
          <a:r>
            <a:rPr lang="en-US" sz="2200" kern="1200" dirty="0" err="1" smtClean="0"/>
            <a:t>Quicklinks</a:t>
          </a:r>
          <a:r>
            <a:rPr lang="en-US" sz="2200" kern="1200" dirty="0" smtClean="0"/>
            <a:t> in Content</a:t>
          </a:r>
          <a:endParaRPr lang="en-US" sz="2200" kern="1200" dirty="0"/>
        </a:p>
      </dsp:txBody>
      <dsp:txXfrm>
        <a:off x="130520" y="1328125"/>
        <a:ext cx="1895683" cy="1137410"/>
      </dsp:txXfrm>
    </dsp:sp>
    <dsp:sp modelId="{23CBC98E-634C-4527-9D21-19C3D84EB655}">
      <dsp:nvSpPr>
        <dsp:cNvPr id="0" name=""/>
        <dsp:cNvSpPr/>
      </dsp:nvSpPr>
      <dsp:spPr>
        <a:xfrm>
          <a:off x="2215772" y="1328125"/>
          <a:ext cx="1895683" cy="113741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71: Make Students Stumble</a:t>
          </a:r>
          <a:endParaRPr lang="en-US" sz="2200" kern="1200" dirty="0"/>
        </a:p>
      </dsp:txBody>
      <dsp:txXfrm>
        <a:off x="2215772" y="1328125"/>
        <a:ext cx="1895683" cy="1137410"/>
      </dsp:txXfrm>
    </dsp:sp>
    <dsp:sp modelId="{C7A0B23A-C841-4FEC-BCA2-E3E8C7B76C8F}">
      <dsp:nvSpPr>
        <dsp:cNvPr id="0" name=""/>
        <dsp:cNvSpPr/>
      </dsp:nvSpPr>
      <dsp:spPr>
        <a:xfrm>
          <a:off x="4301024" y="1328125"/>
          <a:ext cx="1895683" cy="113741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72: Some, More, Most</a:t>
          </a:r>
          <a:endParaRPr lang="en-US" sz="2200" kern="1200" dirty="0"/>
        </a:p>
      </dsp:txBody>
      <dsp:txXfrm>
        <a:off x="4301024" y="1328125"/>
        <a:ext cx="1895683" cy="1137410"/>
      </dsp:txXfrm>
    </dsp:sp>
    <dsp:sp modelId="{FAEF05A4-5CE9-471F-A74D-A515684BF59A}">
      <dsp:nvSpPr>
        <dsp:cNvPr id="0" name=""/>
        <dsp:cNvSpPr/>
      </dsp:nvSpPr>
      <dsp:spPr>
        <a:xfrm>
          <a:off x="6386275" y="1328125"/>
          <a:ext cx="1895683" cy="113741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73: Avoid Mystery Meat</a:t>
          </a:r>
          <a:endParaRPr lang="en-US" sz="2200" kern="1200" dirty="0"/>
        </a:p>
      </dsp:txBody>
      <dsp:txXfrm>
        <a:off x="6386275" y="1328125"/>
        <a:ext cx="1895683" cy="1137410"/>
      </dsp:txXfrm>
    </dsp:sp>
    <dsp:sp modelId="{10B4906E-6F2F-4BD1-B35D-ABFF10508BBC}">
      <dsp:nvSpPr>
        <dsp:cNvPr id="0" name=""/>
        <dsp:cNvSpPr/>
      </dsp:nvSpPr>
      <dsp:spPr>
        <a:xfrm>
          <a:off x="130520" y="2655104"/>
          <a:ext cx="1895683" cy="113741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74: Tell, Telling, Told</a:t>
          </a:r>
          <a:endParaRPr lang="en-US" sz="2200" kern="1200" dirty="0"/>
        </a:p>
      </dsp:txBody>
      <dsp:txXfrm>
        <a:off x="130520" y="2655104"/>
        <a:ext cx="1895683" cy="1137410"/>
      </dsp:txXfrm>
    </dsp:sp>
    <dsp:sp modelId="{E1DA5B4B-20B0-4223-8D55-2ED54A07B700}">
      <dsp:nvSpPr>
        <dsp:cNvPr id="0" name=""/>
        <dsp:cNvSpPr/>
      </dsp:nvSpPr>
      <dsp:spPr>
        <a:xfrm>
          <a:off x="2215772" y="2655104"/>
          <a:ext cx="1895683" cy="113741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75: Ordering for Success</a:t>
          </a:r>
          <a:endParaRPr lang="en-US" sz="2200" kern="1200" dirty="0"/>
        </a:p>
      </dsp:txBody>
      <dsp:txXfrm>
        <a:off x="2215772" y="2655104"/>
        <a:ext cx="1895683" cy="1137410"/>
      </dsp:txXfrm>
    </dsp:sp>
    <dsp:sp modelId="{43D60373-863F-40CF-B1CC-CF57B243C7D8}">
      <dsp:nvSpPr>
        <dsp:cNvPr id="0" name=""/>
        <dsp:cNvSpPr/>
      </dsp:nvSpPr>
      <dsp:spPr>
        <a:xfrm>
          <a:off x="4301024" y="2655104"/>
          <a:ext cx="1895683" cy="113741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76: Signposts</a:t>
          </a:r>
          <a:endParaRPr lang="en-US" sz="2200" kern="1200" dirty="0"/>
        </a:p>
      </dsp:txBody>
      <dsp:txXfrm>
        <a:off x="4301024" y="2655104"/>
        <a:ext cx="1895683" cy="1137410"/>
      </dsp:txXfrm>
    </dsp:sp>
    <dsp:sp modelId="{8C2F303E-36CC-4837-851C-31FB680077CA}">
      <dsp:nvSpPr>
        <dsp:cNvPr id="0" name=""/>
        <dsp:cNvSpPr/>
      </dsp:nvSpPr>
      <dsp:spPr>
        <a:xfrm>
          <a:off x="6386275" y="2655104"/>
          <a:ext cx="1895683" cy="113741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77: Agendas</a:t>
          </a:r>
          <a:endParaRPr lang="en-US" sz="2200" kern="1200" dirty="0"/>
        </a:p>
      </dsp:txBody>
      <dsp:txXfrm>
        <a:off x="6386275" y="2655104"/>
        <a:ext cx="1895683" cy="1137410"/>
      </dsp:txXfrm>
    </dsp:sp>
    <dsp:sp modelId="{FD703A62-0738-4476-BE3D-EE5991AED1DC}">
      <dsp:nvSpPr>
        <dsp:cNvPr id="0" name=""/>
        <dsp:cNvSpPr/>
      </dsp:nvSpPr>
      <dsp:spPr>
        <a:xfrm>
          <a:off x="3258398" y="3982082"/>
          <a:ext cx="1895683" cy="113741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78: Checklists</a:t>
          </a:r>
          <a:endParaRPr lang="en-US" sz="2200" kern="1200" dirty="0"/>
        </a:p>
      </dsp:txBody>
      <dsp:txXfrm>
        <a:off x="3258398" y="3982082"/>
        <a:ext cx="1895683" cy="113741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ED90D-52CE-4A76-BD5A-7B1B6CB0C548}">
      <dsp:nvSpPr>
        <dsp:cNvPr id="0" name=""/>
        <dsp:cNvSpPr/>
      </dsp:nvSpPr>
      <dsp:spPr>
        <a:xfrm>
          <a:off x="130520" y="1147"/>
          <a:ext cx="1895683" cy="11374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79: Start with Text</a:t>
          </a:r>
          <a:endParaRPr lang="en-US" sz="2600" kern="1200" dirty="0"/>
        </a:p>
      </dsp:txBody>
      <dsp:txXfrm>
        <a:off x="130520" y="1147"/>
        <a:ext cx="1895683" cy="1137410"/>
      </dsp:txXfrm>
    </dsp:sp>
    <dsp:sp modelId="{33D6DCBD-23FC-49F8-9270-FDE40B0D796A}">
      <dsp:nvSpPr>
        <dsp:cNvPr id="0" name=""/>
        <dsp:cNvSpPr/>
      </dsp:nvSpPr>
      <dsp:spPr>
        <a:xfrm>
          <a:off x="2215772" y="1147"/>
          <a:ext cx="1895683" cy="11374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80: Create a Script</a:t>
          </a:r>
          <a:endParaRPr lang="en-US" sz="2600" kern="1200" dirty="0"/>
        </a:p>
      </dsp:txBody>
      <dsp:txXfrm>
        <a:off x="2215772" y="1147"/>
        <a:ext cx="1895683" cy="1137410"/>
      </dsp:txXfrm>
    </dsp:sp>
    <dsp:sp modelId="{46037B9E-46C6-4BCC-8267-C21989C6917A}">
      <dsp:nvSpPr>
        <dsp:cNvPr id="0" name=""/>
        <dsp:cNvSpPr/>
      </dsp:nvSpPr>
      <dsp:spPr>
        <a:xfrm>
          <a:off x="4301024" y="1147"/>
          <a:ext cx="1895683" cy="11374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81: Say It Twice</a:t>
          </a:r>
          <a:endParaRPr lang="en-US" sz="2600" kern="1200" dirty="0"/>
        </a:p>
      </dsp:txBody>
      <dsp:txXfrm>
        <a:off x="4301024" y="1147"/>
        <a:ext cx="1895683" cy="1137410"/>
      </dsp:txXfrm>
    </dsp:sp>
    <dsp:sp modelId="{D36D7969-3547-429C-B86D-92213C756EF0}">
      <dsp:nvSpPr>
        <dsp:cNvPr id="0" name=""/>
        <dsp:cNvSpPr/>
      </dsp:nvSpPr>
      <dsp:spPr>
        <a:xfrm>
          <a:off x="6386275" y="1147"/>
          <a:ext cx="1895683" cy="11374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82: ALT</a:t>
          </a:r>
          <a:endParaRPr lang="en-US" sz="2600" kern="1200" dirty="0"/>
        </a:p>
      </dsp:txBody>
      <dsp:txXfrm>
        <a:off x="6386275" y="1147"/>
        <a:ext cx="1895683" cy="1137410"/>
      </dsp:txXfrm>
    </dsp:sp>
    <dsp:sp modelId="{251271BF-41A5-4A50-9F48-52DD65DDD3A6}">
      <dsp:nvSpPr>
        <dsp:cNvPr id="0" name=""/>
        <dsp:cNvSpPr/>
      </dsp:nvSpPr>
      <dsp:spPr>
        <a:xfrm>
          <a:off x="130520" y="1328125"/>
          <a:ext cx="1895683" cy="11374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83: Break It in Pieces</a:t>
          </a:r>
          <a:endParaRPr lang="en-US" sz="2600" kern="1200" dirty="0"/>
        </a:p>
      </dsp:txBody>
      <dsp:txXfrm>
        <a:off x="130520" y="1328125"/>
        <a:ext cx="1895683" cy="1137410"/>
      </dsp:txXfrm>
    </dsp:sp>
    <dsp:sp modelId="{23CBC98E-634C-4527-9D21-19C3D84EB655}">
      <dsp:nvSpPr>
        <dsp:cNvPr id="0" name=""/>
        <dsp:cNvSpPr/>
      </dsp:nvSpPr>
      <dsp:spPr>
        <a:xfrm>
          <a:off x="2215772" y="1328125"/>
          <a:ext cx="1895683" cy="11374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84: </a:t>
          </a:r>
          <a:r>
            <a:rPr lang="en-US" sz="2600" kern="1200" dirty="0" err="1" smtClean="0"/>
            <a:t>Printables</a:t>
          </a:r>
          <a:endParaRPr lang="en-US" sz="2600" kern="1200" dirty="0"/>
        </a:p>
      </dsp:txBody>
      <dsp:txXfrm>
        <a:off x="2215772" y="1328125"/>
        <a:ext cx="1895683" cy="1137410"/>
      </dsp:txXfrm>
    </dsp:sp>
    <dsp:sp modelId="{C7A0B23A-C841-4FEC-BCA2-E3E8C7B76C8F}">
      <dsp:nvSpPr>
        <dsp:cNvPr id="0" name=""/>
        <dsp:cNvSpPr/>
      </dsp:nvSpPr>
      <dsp:spPr>
        <a:xfrm>
          <a:off x="4301024" y="1328125"/>
          <a:ext cx="1895683" cy="11374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85: More Essays? Ugh</a:t>
          </a:r>
          <a:endParaRPr lang="en-US" sz="2600" kern="1200" dirty="0"/>
        </a:p>
      </dsp:txBody>
      <dsp:txXfrm>
        <a:off x="4301024" y="1328125"/>
        <a:ext cx="1895683" cy="1137410"/>
      </dsp:txXfrm>
    </dsp:sp>
    <dsp:sp modelId="{FAEF05A4-5CE9-471F-A74D-A515684BF59A}">
      <dsp:nvSpPr>
        <dsp:cNvPr id="0" name=""/>
        <dsp:cNvSpPr/>
      </dsp:nvSpPr>
      <dsp:spPr>
        <a:xfrm>
          <a:off x="6386275" y="1328125"/>
          <a:ext cx="1895683" cy="11374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86: Transcript It</a:t>
          </a:r>
          <a:endParaRPr lang="en-US" sz="2600" kern="1200" dirty="0"/>
        </a:p>
      </dsp:txBody>
      <dsp:txXfrm>
        <a:off x="6386275" y="1328125"/>
        <a:ext cx="1895683" cy="1137410"/>
      </dsp:txXfrm>
    </dsp:sp>
    <dsp:sp modelId="{10B4906E-6F2F-4BD1-B35D-ABFF10508BBC}">
      <dsp:nvSpPr>
        <dsp:cNvPr id="0" name=""/>
        <dsp:cNvSpPr/>
      </dsp:nvSpPr>
      <dsp:spPr>
        <a:xfrm>
          <a:off x="130520" y="2655104"/>
          <a:ext cx="1895683" cy="11374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87: Sing to Me</a:t>
          </a:r>
          <a:endParaRPr lang="en-US" sz="2600" kern="1200" dirty="0"/>
        </a:p>
      </dsp:txBody>
      <dsp:txXfrm>
        <a:off x="130520" y="2655104"/>
        <a:ext cx="1895683" cy="1137410"/>
      </dsp:txXfrm>
    </dsp:sp>
    <dsp:sp modelId="{E1DA5B4B-20B0-4223-8D55-2ED54A07B700}">
      <dsp:nvSpPr>
        <dsp:cNvPr id="0" name=""/>
        <dsp:cNvSpPr/>
      </dsp:nvSpPr>
      <dsp:spPr>
        <a:xfrm>
          <a:off x="2215772" y="2655104"/>
          <a:ext cx="1895683" cy="11374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88: Accept More Forms</a:t>
          </a:r>
          <a:endParaRPr lang="en-US" sz="2600" kern="1200" dirty="0"/>
        </a:p>
      </dsp:txBody>
      <dsp:txXfrm>
        <a:off x="2215772" y="2655104"/>
        <a:ext cx="1895683" cy="1137410"/>
      </dsp:txXfrm>
    </dsp:sp>
    <dsp:sp modelId="{43D60373-863F-40CF-B1CC-CF57B243C7D8}">
      <dsp:nvSpPr>
        <dsp:cNvPr id="0" name=""/>
        <dsp:cNvSpPr/>
      </dsp:nvSpPr>
      <dsp:spPr>
        <a:xfrm>
          <a:off x="4301024" y="2655104"/>
          <a:ext cx="1895683" cy="11374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89: Point Outside</a:t>
          </a:r>
          <a:endParaRPr lang="en-US" sz="2600" kern="1200" dirty="0"/>
        </a:p>
      </dsp:txBody>
      <dsp:txXfrm>
        <a:off x="4301024" y="2655104"/>
        <a:ext cx="1895683" cy="1137410"/>
      </dsp:txXfrm>
    </dsp:sp>
    <dsp:sp modelId="{8C2F303E-36CC-4837-851C-31FB680077CA}">
      <dsp:nvSpPr>
        <dsp:cNvPr id="0" name=""/>
        <dsp:cNvSpPr/>
      </dsp:nvSpPr>
      <dsp:spPr>
        <a:xfrm>
          <a:off x="6386275" y="2655104"/>
          <a:ext cx="1895683" cy="11374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90: Play It Again, Sam</a:t>
          </a:r>
          <a:endParaRPr lang="en-US" sz="2600" kern="1200" dirty="0"/>
        </a:p>
      </dsp:txBody>
      <dsp:txXfrm>
        <a:off x="6386275" y="2655104"/>
        <a:ext cx="1895683" cy="1137410"/>
      </dsp:txXfrm>
    </dsp:sp>
    <dsp:sp modelId="{FD703A62-0738-4476-BE3D-EE5991AED1DC}">
      <dsp:nvSpPr>
        <dsp:cNvPr id="0" name=""/>
        <dsp:cNvSpPr/>
      </dsp:nvSpPr>
      <dsp:spPr>
        <a:xfrm>
          <a:off x="3258398" y="3982082"/>
          <a:ext cx="1895683" cy="11374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91: Chunk</a:t>
          </a:r>
          <a:endParaRPr lang="en-US" sz="2600" kern="1200" dirty="0"/>
        </a:p>
      </dsp:txBody>
      <dsp:txXfrm>
        <a:off x="3258398" y="3982082"/>
        <a:ext cx="1895683" cy="113741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ED90D-52CE-4A76-BD5A-7B1B6CB0C548}">
      <dsp:nvSpPr>
        <dsp:cNvPr id="0" name=""/>
        <dsp:cNvSpPr/>
      </dsp:nvSpPr>
      <dsp:spPr>
        <a:xfrm>
          <a:off x="130520" y="1147"/>
          <a:ext cx="1895683" cy="113741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92: Who Am I?</a:t>
          </a:r>
          <a:endParaRPr lang="en-US" sz="2300" kern="1200" dirty="0"/>
        </a:p>
      </dsp:txBody>
      <dsp:txXfrm>
        <a:off x="130520" y="1147"/>
        <a:ext cx="1895683" cy="1137410"/>
      </dsp:txXfrm>
    </dsp:sp>
    <dsp:sp modelId="{33D6DCBD-23FC-49F8-9270-FDE40B0D796A}">
      <dsp:nvSpPr>
        <dsp:cNvPr id="0" name=""/>
        <dsp:cNvSpPr/>
      </dsp:nvSpPr>
      <dsp:spPr>
        <a:xfrm>
          <a:off x="2215772" y="1147"/>
          <a:ext cx="1895683" cy="113741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93: Secret Devils</a:t>
          </a:r>
          <a:endParaRPr lang="en-US" sz="2300" kern="1200" dirty="0"/>
        </a:p>
      </dsp:txBody>
      <dsp:txXfrm>
        <a:off x="2215772" y="1147"/>
        <a:ext cx="1895683" cy="1137410"/>
      </dsp:txXfrm>
    </dsp:sp>
    <dsp:sp modelId="{46037B9E-46C6-4BCC-8267-C21989C6917A}">
      <dsp:nvSpPr>
        <dsp:cNvPr id="0" name=""/>
        <dsp:cNvSpPr/>
      </dsp:nvSpPr>
      <dsp:spPr>
        <a:xfrm>
          <a:off x="4301024" y="1147"/>
          <a:ext cx="1895683" cy="113741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94: Write Your Own</a:t>
          </a:r>
          <a:endParaRPr lang="en-US" sz="2300" kern="1200" dirty="0"/>
        </a:p>
      </dsp:txBody>
      <dsp:txXfrm>
        <a:off x="4301024" y="1147"/>
        <a:ext cx="1895683" cy="1137410"/>
      </dsp:txXfrm>
    </dsp:sp>
    <dsp:sp modelId="{D36D7969-3547-429C-B86D-92213C756EF0}">
      <dsp:nvSpPr>
        <dsp:cNvPr id="0" name=""/>
        <dsp:cNvSpPr/>
      </dsp:nvSpPr>
      <dsp:spPr>
        <a:xfrm>
          <a:off x="6386275" y="1147"/>
          <a:ext cx="1895683" cy="113741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95: Basket-ball</a:t>
          </a:r>
          <a:endParaRPr lang="en-US" sz="2300" kern="1200" dirty="0"/>
        </a:p>
      </dsp:txBody>
      <dsp:txXfrm>
        <a:off x="6386275" y="1147"/>
        <a:ext cx="1895683" cy="1137410"/>
      </dsp:txXfrm>
    </dsp:sp>
    <dsp:sp modelId="{251271BF-41A5-4A50-9F48-52DD65DDD3A6}">
      <dsp:nvSpPr>
        <dsp:cNvPr id="0" name=""/>
        <dsp:cNvSpPr/>
      </dsp:nvSpPr>
      <dsp:spPr>
        <a:xfrm>
          <a:off x="130520" y="1328125"/>
          <a:ext cx="1895683" cy="113741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96: Invest in the Syllabus</a:t>
          </a:r>
          <a:endParaRPr lang="en-US" sz="2300" kern="1200" dirty="0"/>
        </a:p>
      </dsp:txBody>
      <dsp:txXfrm>
        <a:off x="130520" y="1328125"/>
        <a:ext cx="1895683" cy="1137410"/>
      </dsp:txXfrm>
    </dsp:sp>
    <dsp:sp modelId="{23CBC98E-634C-4527-9D21-19C3D84EB655}">
      <dsp:nvSpPr>
        <dsp:cNvPr id="0" name=""/>
        <dsp:cNvSpPr/>
      </dsp:nvSpPr>
      <dsp:spPr>
        <a:xfrm>
          <a:off x="2215772" y="1328125"/>
          <a:ext cx="1895683" cy="113741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97: Monopoly Money</a:t>
          </a:r>
          <a:endParaRPr lang="en-US" sz="2300" kern="1200" dirty="0"/>
        </a:p>
      </dsp:txBody>
      <dsp:txXfrm>
        <a:off x="2215772" y="1328125"/>
        <a:ext cx="1895683" cy="1137410"/>
      </dsp:txXfrm>
    </dsp:sp>
    <dsp:sp modelId="{C7A0B23A-C841-4FEC-BCA2-E3E8C7B76C8F}">
      <dsp:nvSpPr>
        <dsp:cNvPr id="0" name=""/>
        <dsp:cNvSpPr/>
      </dsp:nvSpPr>
      <dsp:spPr>
        <a:xfrm>
          <a:off x="4301024" y="1328125"/>
          <a:ext cx="1895683" cy="113741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98: Tag</a:t>
          </a:r>
          <a:endParaRPr lang="en-US" sz="2300" kern="1200" dirty="0"/>
        </a:p>
      </dsp:txBody>
      <dsp:txXfrm>
        <a:off x="4301024" y="1328125"/>
        <a:ext cx="1895683" cy="1137410"/>
      </dsp:txXfrm>
    </dsp:sp>
    <dsp:sp modelId="{FAEF05A4-5CE9-471F-A74D-A515684BF59A}">
      <dsp:nvSpPr>
        <dsp:cNvPr id="0" name=""/>
        <dsp:cNvSpPr/>
      </dsp:nvSpPr>
      <dsp:spPr>
        <a:xfrm>
          <a:off x="6386275" y="1328125"/>
          <a:ext cx="1895683" cy="113741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99: Hidden Keys</a:t>
          </a:r>
          <a:endParaRPr lang="en-US" sz="2300" kern="1200" dirty="0"/>
        </a:p>
      </dsp:txBody>
      <dsp:txXfrm>
        <a:off x="6386275" y="1328125"/>
        <a:ext cx="1895683" cy="1137410"/>
      </dsp:txXfrm>
    </dsp:sp>
    <dsp:sp modelId="{10B4906E-6F2F-4BD1-B35D-ABFF10508BBC}">
      <dsp:nvSpPr>
        <dsp:cNvPr id="0" name=""/>
        <dsp:cNvSpPr/>
      </dsp:nvSpPr>
      <dsp:spPr>
        <a:xfrm>
          <a:off x="130520" y="2655104"/>
          <a:ext cx="1895683" cy="113741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100: Easter Eggs</a:t>
          </a:r>
          <a:endParaRPr lang="en-US" sz="2300" kern="1200" dirty="0"/>
        </a:p>
      </dsp:txBody>
      <dsp:txXfrm>
        <a:off x="130520" y="2655104"/>
        <a:ext cx="1895683" cy="1137410"/>
      </dsp:txXfrm>
    </dsp:sp>
    <dsp:sp modelId="{E1DA5B4B-20B0-4223-8D55-2ED54A07B700}">
      <dsp:nvSpPr>
        <dsp:cNvPr id="0" name=""/>
        <dsp:cNvSpPr/>
      </dsp:nvSpPr>
      <dsp:spPr>
        <a:xfrm>
          <a:off x="2215772" y="2655104"/>
          <a:ext cx="1895683" cy="113741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101: Bonus Levels</a:t>
          </a:r>
          <a:endParaRPr lang="en-US" sz="2300" kern="1200" dirty="0"/>
        </a:p>
      </dsp:txBody>
      <dsp:txXfrm>
        <a:off x="2215772" y="2655104"/>
        <a:ext cx="1895683" cy="1137410"/>
      </dsp:txXfrm>
    </dsp:sp>
    <dsp:sp modelId="{43D60373-863F-40CF-B1CC-CF57B243C7D8}">
      <dsp:nvSpPr>
        <dsp:cNvPr id="0" name=""/>
        <dsp:cNvSpPr/>
      </dsp:nvSpPr>
      <dsp:spPr>
        <a:xfrm>
          <a:off x="4301024" y="2655104"/>
          <a:ext cx="1895683" cy="113741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102: Special Characters</a:t>
          </a:r>
          <a:endParaRPr lang="en-US" sz="2300" kern="1200" dirty="0"/>
        </a:p>
      </dsp:txBody>
      <dsp:txXfrm>
        <a:off x="4301024" y="2655104"/>
        <a:ext cx="1895683" cy="1137410"/>
      </dsp:txXfrm>
    </dsp:sp>
    <dsp:sp modelId="{8C2F303E-36CC-4837-851C-31FB680077CA}">
      <dsp:nvSpPr>
        <dsp:cNvPr id="0" name=""/>
        <dsp:cNvSpPr/>
      </dsp:nvSpPr>
      <dsp:spPr>
        <a:xfrm>
          <a:off x="6386275" y="2655104"/>
          <a:ext cx="1895683" cy="113741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103: Badges</a:t>
          </a:r>
          <a:endParaRPr lang="en-US" sz="2300" kern="1200" dirty="0"/>
        </a:p>
      </dsp:txBody>
      <dsp:txXfrm>
        <a:off x="6386275" y="2655104"/>
        <a:ext cx="1895683" cy="1137410"/>
      </dsp:txXfrm>
    </dsp:sp>
    <dsp:sp modelId="{FD703A62-0738-4476-BE3D-EE5991AED1DC}">
      <dsp:nvSpPr>
        <dsp:cNvPr id="0" name=""/>
        <dsp:cNvSpPr/>
      </dsp:nvSpPr>
      <dsp:spPr>
        <a:xfrm>
          <a:off x="3258398" y="3982082"/>
          <a:ext cx="1895683" cy="113741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104: Always Be Batman</a:t>
          </a:r>
          <a:endParaRPr lang="en-US" sz="2300" kern="1200" dirty="0"/>
        </a:p>
      </dsp:txBody>
      <dsp:txXfrm>
        <a:off x="3258398" y="3982082"/>
        <a:ext cx="1895683" cy="11374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13E9-1C18-4626-87FB-96D7CAB1EE9B}" type="datetimeFigureOut">
              <a:rPr lang="en-US" smtClean="0"/>
              <a:t>9/24/2013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8D436-2FCF-449D-87DC-4A3D7F75C5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13E9-1C18-4626-87FB-96D7CAB1EE9B}" type="datetimeFigureOut">
              <a:rPr lang="en-US" smtClean="0"/>
              <a:t>9/24/2013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8D436-2FCF-449D-87DC-4A3D7F75C5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13E9-1C18-4626-87FB-96D7CAB1EE9B}" type="datetimeFigureOut">
              <a:rPr lang="en-US" smtClean="0"/>
              <a:t>9/24/2013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8D436-2FCF-449D-87DC-4A3D7F75C5E1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13E9-1C18-4626-87FB-96D7CAB1EE9B}" type="datetimeFigureOut">
              <a:rPr lang="en-US" smtClean="0"/>
              <a:t>9/24/2013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8D436-2FCF-449D-87DC-4A3D7F75C5E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13E9-1C18-4626-87FB-96D7CAB1EE9B}" type="datetimeFigureOut">
              <a:rPr lang="en-US" smtClean="0"/>
              <a:t>9/24/2013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8D436-2FCF-449D-87DC-4A3D7F75C5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13E9-1C18-4626-87FB-96D7CAB1EE9B}" type="datetimeFigureOut">
              <a:rPr lang="en-US" smtClean="0"/>
              <a:t>9/24/2013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8D436-2FCF-449D-87DC-4A3D7F75C5E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13E9-1C18-4626-87FB-96D7CAB1EE9B}" type="datetimeFigureOut">
              <a:rPr lang="en-US" smtClean="0"/>
              <a:t>9/24/2013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8D436-2FCF-449D-87DC-4A3D7F75C5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13E9-1C18-4626-87FB-96D7CAB1EE9B}" type="datetimeFigureOut">
              <a:rPr lang="en-US" smtClean="0"/>
              <a:t>9/24/2013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8D436-2FCF-449D-87DC-4A3D7F75C5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13E9-1C18-4626-87FB-96D7CAB1EE9B}" type="datetimeFigureOut">
              <a:rPr lang="en-US" smtClean="0"/>
              <a:t>9/24/2013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8D436-2FCF-449D-87DC-4A3D7F75C5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13E9-1C18-4626-87FB-96D7CAB1EE9B}" type="datetimeFigureOut">
              <a:rPr lang="en-US" smtClean="0"/>
              <a:t>9/24/2013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8D436-2FCF-449D-87DC-4A3D7F75C5E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13E9-1C18-4626-87FB-96D7CAB1EE9B}" type="datetimeFigureOut">
              <a:rPr lang="en-US" smtClean="0"/>
              <a:t>9/24/2013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8D436-2FCF-449D-87DC-4A3D7F75C5E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F7B213E9-1C18-4626-87FB-96D7CAB1EE9B}" type="datetimeFigureOut">
              <a:rPr lang="en-US" smtClean="0"/>
              <a:t>9/24/2013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368D436-2FCF-449D-87DC-4A3D7F75C5E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microsoft.com/office/2007/relationships/hdphoto" Target="../media/hdphoto1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eg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1AsEPpPUWAHsN9AwERMz5_mewr-CdWEhIwbpz79sgQ48/viewanalytics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" y="2514600"/>
            <a:ext cx="8778240" cy="865708"/>
          </a:xfrm>
        </p:spPr>
        <p:txBody>
          <a:bodyPr/>
          <a:lstStyle/>
          <a:p>
            <a:r>
              <a:rPr lang="en-US" dirty="0" smtClean="0"/>
              <a:t>The 104 Best Things to Do in D2L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Thomas J. Tobin</a:t>
            </a:r>
          </a:p>
          <a:p>
            <a:r>
              <a:rPr lang="en-US" dirty="0" smtClean="0"/>
              <a:t>Northeastern Illinois University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22989"/>
          <a:stretch/>
        </p:blipFill>
        <p:spPr>
          <a:xfrm>
            <a:off x="0" y="6396086"/>
            <a:ext cx="9144000" cy="46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18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8329365"/>
              </p:ext>
            </p:extLst>
          </p:nvPr>
        </p:nvGraphicFramePr>
        <p:xfrm>
          <a:off x="0" y="1234440"/>
          <a:ext cx="9144000" cy="5161646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4572000"/>
                <a:gridCol w="4572000"/>
              </a:tblGrid>
              <a:tr h="25808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32: Audio Assignment Feedback</a:t>
                      </a:r>
                    </a:p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33: Audio Lecture “Bits”</a:t>
                      </a:r>
                    </a:p>
                    <a:p>
                      <a:endParaRPr lang="en-US" b="0" dirty="0"/>
                    </a:p>
                  </a:txBody>
                  <a:tcPr/>
                </a:tc>
              </a:tr>
              <a:tr h="25808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34: Video Lecture “Bits”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35: Video Postcards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22989"/>
          <a:stretch/>
        </p:blipFill>
        <p:spPr>
          <a:xfrm>
            <a:off x="0" y="6396086"/>
            <a:ext cx="9144000" cy="4619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137160"/>
            <a:ext cx="77724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instructor presence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" y="1600200"/>
            <a:ext cx="2743200" cy="206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59" y="1600200"/>
            <a:ext cx="3353325" cy="206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" y="4160520"/>
            <a:ext cx="2647335" cy="2117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59" y="4160520"/>
            <a:ext cx="3474721" cy="2117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937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299138"/>
              </p:ext>
            </p:extLst>
          </p:nvPr>
        </p:nvGraphicFramePr>
        <p:xfrm>
          <a:off x="0" y="1234440"/>
          <a:ext cx="9144000" cy="5161646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4572000"/>
                <a:gridCol w="4572000"/>
              </a:tblGrid>
              <a:tr h="25808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36: Discussion Wrap-Ups</a:t>
                      </a:r>
                    </a:p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37: Personalized Feedback</a:t>
                      </a:r>
                    </a:p>
                    <a:p>
                      <a:endParaRPr lang="en-US" b="0" dirty="0"/>
                    </a:p>
                  </a:txBody>
                  <a:tcPr/>
                </a:tc>
              </a:tr>
              <a:tr h="25808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38: My Picture in the Syllabus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39: Posting Everywhere at Least Once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22989"/>
          <a:stretch/>
        </p:blipFill>
        <p:spPr>
          <a:xfrm>
            <a:off x="0" y="6396086"/>
            <a:ext cx="9144000" cy="4619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137160"/>
            <a:ext cx="77724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instructor presence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41"/>
          <a:stretch/>
        </p:blipFill>
        <p:spPr bwMode="auto">
          <a:xfrm>
            <a:off x="365760" y="1600199"/>
            <a:ext cx="4055411" cy="2093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9"/>
          <a:stretch/>
        </p:blipFill>
        <p:spPr bwMode="auto">
          <a:xfrm>
            <a:off x="5039575" y="1600199"/>
            <a:ext cx="3684973" cy="2086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4160520"/>
            <a:ext cx="4055411" cy="2129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568" y="4219457"/>
            <a:ext cx="4284986" cy="201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8278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867861"/>
              </p:ext>
            </p:extLst>
          </p:nvPr>
        </p:nvGraphicFramePr>
        <p:xfrm>
          <a:off x="0" y="1234440"/>
          <a:ext cx="9144000" cy="5161646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4572000"/>
                <a:gridCol w="4572000"/>
              </a:tblGrid>
              <a:tr h="25808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40: Scavenger Hunt</a:t>
                      </a:r>
                    </a:p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41: Telephone Game</a:t>
                      </a:r>
                    </a:p>
                    <a:p>
                      <a:endParaRPr lang="en-US" b="0" dirty="0"/>
                    </a:p>
                  </a:txBody>
                  <a:tcPr/>
                </a:tc>
              </a:tr>
              <a:tr h="25808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42: Thought Exercises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43: Switch Thinking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22989"/>
          <a:stretch/>
        </p:blipFill>
        <p:spPr>
          <a:xfrm>
            <a:off x="0" y="6396086"/>
            <a:ext cx="9144000" cy="4619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137160"/>
            <a:ext cx="77724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interactivity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9"/>
          <a:stretch/>
        </p:blipFill>
        <p:spPr bwMode="auto">
          <a:xfrm>
            <a:off x="365760" y="1600200"/>
            <a:ext cx="3474720" cy="208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9" b="23542"/>
          <a:stretch/>
        </p:blipFill>
        <p:spPr>
          <a:xfrm>
            <a:off x="4937760" y="1600200"/>
            <a:ext cx="3108960" cy="2109939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01"/>
          <a:stretch/>
        </p:blipFill>
        <p:spPr bwMode="auto">
          <a:xfrm>
            <a:off x="143602" y="4303729"/>
            <a:ext cx="4366181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92"/>
          <a:stretch/>
        </p:blipFill>
        <p:spPr bwMode="auto">
          <a:xfrm>
            <a:off x="4937759" y="4303729"/>
            <a:ext cx="3475853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163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612742"/>
              </p:ext>
            </p:extLst>
          </p:nvPr>
        </p:nvGraphicFramePr>
        <p:xfrm>
          <a:off x="0" y="1234440"/>
          <a:ext cx="9144000" cy="5161646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4572000"/>
                <a:gridCol w="4572000"/>
              </a:tblGrid>
              <a:tr h="25808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44: Opposites Discussion</a:t>
                      </a:r>
                    </a:p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45: Stop and Think</a:t>
                      </a:r>
                    </a:p>
                    <a:p>
                      <a:endParaRPr lang="en-US" b="0" dirty="0"/>
                    </a:p>
                  </a:txBody>
                  <a:tcPr/>
                </a:tc>
              </a:tr>
              <a:tr h="25808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46: Butts Out of Seats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47: Look Around You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22989"/>
          <a:stretch/>
        </p:blipFill>
        <p:spPr>
          <a:xfrm>
            <a:off x="0" y="6396086"/>
            <a:ext cx="9144000" cy="4619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137160"/>
            <a:ext cx="77724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interactivity</a:t>
            </a:r>
            <a:endParaRPr lang="en-US" dirty="0"/>
          </a:p>
        </p:txBody>
      </p:sp>
      <p:pic>
        <p:nvPicPr>
          <p:cNvPr id="5122" name="Picture 2" descr="http://farm4.staticflickr.com/3141/2854303961_2a400efe08_z.jpg?zz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1600200"/>
            <a:ext cx="3657600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60" y="1600200"/>
            <a:ext cx="3108960" cy="207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http://farm6.staticflickr.com/5223/5568094800_af5255ca1f_z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6" r="19557" b="17681"/>
          <a:stretch/>
        </p:blipFill>
        <p:spPr bwMode="auto">
          <a:xfrm>
            <a:off x="365760" y="4160520"/>
            <a:ext cx="4023360" cy="214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http://farm4.staticflickr.com/3197/3085595122_eed5cc7f8d_z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12571"/>
          <a:stretch/>
        </p:blipFill>
        <p:spPr bwMode="auto">
          <a:xfrm>
            <a:off x="4937760" y="4160519"/>
            <a:ext cx="3657600" cy="217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51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260812"/>
              </p:ext>
            </p:extLst>
          </p:nvPr>
        </p:nvGraphicFramePr>
        <p:xfrm>
          <a:off x="0" y="1234440"/>
          <a:ext cx="9144000" cy="457200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4572000"/>
                <a:gridCol w="4572000"/>
              </a:tblGrid>
              <a:tr h="228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48: Build, Photo, Post</a:t>
                      </a:r>
                    </a:p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49: Non-Boring Groups</a:t>
                      </a:r>
                    </a:p>
                    <a:p>
                      <a:endParaRPr lang="en-US" b="0" dirty="0"/>
                    </a:p>
                  </a:txBody>
                  <a:tcPr/>
                </a:tc>
              </a:tr>
              <a:tr h="228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50: Chat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51: Quizzes about Quizzes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06440"/>
            <a:ext cx="9144000" cy="589646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52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Must Post to See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Others: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22989"/>
          <a:stretch/>
        </p:blipFill>
        <p:spPr>
          <a:xfrm>
            <a:off x="0" y="6396086"/>
            <a:ext cx="9144000" cy="46191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800" y="137160"/>
            <a:ext cx="77724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interactivity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2" b="15876"/>
          <a:stretch/>
        </p:blipFill>
        <p:spPr>
          <a:xfrm>
            <a:off x="365760" y="1600200"/>
            <a:ext cx="3474720" cy="1730196"/>
          </a:xfrm>
          <a:prstGeom prst="rect">
            <a:avLst/>
          </a:prstGeom>
        </p:spPr>
      </p:pic>
      <p:pic>
        <p:nvPicPr>
          <p:cNvPr id="6146" name="Picture 2" descr="http://farm1.staticflickr.com/10/12659907_9743ba7c4d_z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640" y="1600199"/>
            <a:ext cx="2560320" cy="170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farm3.staticflickr.com/2193/5781979778_98f7a3bea4_z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1" b="11715"/>
          <a:stretch/>
        </p:blipFill>
        <p:spPr bwMode="auto">
          <a:xfrm>
            <a:off x="365760" y="3875311"/>
            <a:ext cx="3108960" cy="177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60" y="3892920"/>
            <a:ext cx="4111828" cy="1722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t="59574" b="20213"/>
          <a:stretch/>
        </p:blipFill>
        <p:spPr bwMode="auto">
          <a:xfrm>
            <a:off x="3474720" y="5897875"/>
            <a:ext cx="4960639" cy="270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189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648536"/>
              </p:ext>
            </p:extLst>
          </p:nvPr>
        </p:nvGraphicFramePr>
        <p:xfrm>
          <a:off x="0" y="1234440"/>
          <a:ext cx="9144000" cy="4572000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4572000"/>
                <a:gridCol w="4572000"/>
              </a:tblGrid>
              <a:tr h="228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53: 3-to-1 Pools</a:t>
                      </a:r>
                    </a:p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54: Sanction Statements</a:t>
                      </a:r>
                    </a:p>
                    <a:p>
                      <a:endParaRPr lang="en-US" b="0" dirty="0"/>
                    </a:p>
                  </a:txBody>
                  <a:tcPr/>
                </a:tc>
              </a:tr>
              <a:tr h="228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55: Sign Here, Please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56: Plagiarism Checking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06440"/>
            <a:ext cx="9144000" cy="589646"/>
          </a:xfrm>
          <a:solidFill>
            <a:schemeClr val="accent5"/>
          </a:solidFill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57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Special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Browsers: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22989"/>
          <a:stretch/>
        </p:blipFill>
        <p:spPr>
          <a:xfrm>
            <a:off x="0" y="6396086"/>
            <a:ext cx="9144000" cy="4619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137160"/>
            <a:ext cx="77724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academic integrity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1" y="1600200"/>
            <a:ext cx="4470059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80" y="1600200"/>
            <a:ext cx="4117354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http://farm5.staticflickr.com/4043/4315588661_de811510d9_z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0" b="12846"/>
          <a:stretch/>
        </p:blipFill>
        <p:spPr bwMode="auto">
          <a:xfrm>
            <a:off x="365759" y="3977640"/>
            <a:ext cx="3294453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http://farm2.staticflickr.com/1320/1433364455_d45ed3a798_z.jpg?zz=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80" y="3979997"/>
            <a:ext cx="3657600" cy="169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0" y="5850386"/>
            <a:ext cx="2587942" cy="54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5374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359011"/>
              </p:ext>
            </p:extLst>
          </p:nvPr>
        </p:nvGraphicFramePr>
        <p:xfrm>
          <a:off x="0" y="1234440"/>
          <a:ext cx="9144000" cy="5161646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4572000"/>
                <a:gridCol w="4572000"/>
              </a:tblGrid>
              <a:tr h="25808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58: Trust</a:t>
                      </a:r>
                    </a:p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59: Identify</a:t>
                      </a:r>
                    </a:p>
                    <a:p>
                      <a:endParaRPr lang="en-US" b="0" dirty="0"/>
                    </a:p>
                  </a:txBody>
                  <a:tcPr/>
                </a:tc>
              </a:tr>
              <a:tr h="25808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60: Verify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61: Real-Time Monitoring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22989"/>
          <a:stretch/>
        </p:blipFill>
        <p:spPr>
          <a:xfrm>
            <a:off x="0" y="6396086"/>
            <a:ext cx="9144000" cy="4619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137160"/>
            <a:ext cx="77724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academic integrity</a:t>
            </a:r>
            <a:endParaRPr lang="en-US" dirty="0"/>
          </a:p>
        </p:txBody>
      </p:sp>
      <p:pic>
        <p:nvPicPr>
          <p:cNvPr id="8194" name="Picture 2" descr="http://farm2.staticflickr.com/1425/1423931498_4583549fdf_z.jpg?zz=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8" t="25000" r="7402" b="10464"/>
          <a:stretch/>
        </p:blipFill>
        <p:spPr bwMode="auto">
          <a:xfrm>
            <a:off x="548640" y="1600200"/>
            <a:ext cx="3657600" cy="213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farm8.staticflickr.com/7146/6555098815_84f01ded18_z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7" b="10172"/>
          <a:stretch/>
        </p:blipFill>
        <p:spPr bwMode="auto">
          <a:xfrm>
            <a:off x="548640" y="4160520"/>
            <a:ext cx="3657600" cy="207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" t="2168" r="2216" b="16193"/>
          <a:stretch/>
        </p:blipFill>
        <p:spPr bwMode="auto">
          <a:xfrm>
            <a:off x="4929464" y="1600200"/>
            <a:ext cx="3848776" cy="212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 descr="http://farm5.staticflickr.com/4091/5208779639_5a3ffcd999_z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5" b="6165"/>
          <a:stretch/>
        </p:blipFill>
        <p:spPr bwMode="auto">
          <a:xfrm>
            <a:off x="4929464" y="4227922"/>
            <a:ext cx="3848776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016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437651"/>
              </p:ext>
            </p:extLst>
          </p:nvPr>
        </p:nvGraphicFramePr>
        <p:xfrm>
          <a:off x="0" y="1234440"/>
          <a:ext cx="9144000" cy="5161646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4572000"/>
                <a:gridCol w="4572000"/>
              </a:tblGrid>
              <a:tr h="25808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62: View User Progress</a:t>
                      </a:r>
                    </a:p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63: Challenge Questions</a:t>
                      </a:r>
                    </a:p>
                    <a:p>
                      <a:endParaRPr lang="en-US" b="0" dirty="0"/>
                    </a:p>
                  </a:txBody>
                  <a:tcPr/>
                </a:tc>
              </a:tr>
              <a:tr h="25808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64: Design for Application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65: Expect Resource Use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22989"/>
          <a:stretch/>
        </p:blipFill>
        <p:spPr>
          <a:xfrm>
            <a:off x="0" y="6396086"/>
            <a:ext cx="9144000" cy="4619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137160"/>
            <a:ext cx="77724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academic integrity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624013"/>
            <a:ext cx="4227195" cy="1987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http://farm7.staticflickr.com/6152/6187784156_7f6554634d_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60" y="1624012"/>
            <a:ext cx="3333588" cy="198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farm6.staticflickr.com/5281/5249580870_b64a07d62a_z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19"/>
          <a:stretch/>
        </p:blipFill>
        <p:spPr bwMode="auto">
          <a:xfrm>
            <a:off x="365760" y="4343400"/>
            <a:ext cx="3629198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4" b="10170"/>
          <a:stretch/>
        </p:blipFill>
        <p:spPr bwMode="auto">
          <a:xfrm>
            <a:off x="4984351" y="4343400"/>
            <a:ext cx="3611009" cy="201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0371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526279"/>
              </p:ext>
            </p:extLst>
          </p:nvPr>
        </p:nvGraphicFramePr>
        <p:xfrm>
          <a:off x="0" y="1234440"/>
          <a:ext cx="9144000" cy="5161646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4572000"/>
                <a:gridCol w="4572000"/>
              </a:tblGrid>
              <a:tr h="25808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66: Pick 3 Elements</a:t>
                      </a:r>
                    </a:p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67: Text Appearance</a:t>
                      </a:r>
                    </a:p>
                    <a:p>
                      <a:endParaRPr lang="en-US" b="0" dirty="0"/>
                    </a:p>
                  </a:txBody>
                  <a:tcPr/>
                </a:tc>
              </a:tr>
              <a:tr h="25808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68: Follow This Path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69: Modules, Modules, Stop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22989"/>
          <a:stretch/>
        </p:blipFill>
        <p:spPr>
          <a:xfrm>
            <a:off x="0" y="6396086"/>
            <a:ext cx="9144000" cy="4619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731520" y="137160"/>
            <a:ext cx="77724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usability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" y="1600200"/>
            <a:ext cx="3474720" cy="212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477" y="1622353"/>
            <a:ext cx="4384243" cy="210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 descr="http://farm3.staticflickr.com/2712/4126638744_be367538a4_z.jpg?zz=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74"/>
          <a:stretch/>
        </p:blipFill>
        <p:spPr bwMode="auto">
          <a:xfrm>
            <a:off x="215056" y="4222552"/>
            <a:ext cx="4141888" cy="212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937760" y="4222551"/>
            <a:ext cx="3538289" cy="2128696"/>
            <a:chOff x="4613477" y="4222552"/>
            <a:chExt cx="3538289" cy="2128696"/>
          </a:xfrm>
        </p:grpSpPr>
        <p:pic>
          <p:nvPicPr>
            <p:cNvPr id="10246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3477" y="4222552"/>
              <a:ext cx="1709489" cy="21286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47" name="Picture 7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301"/>
            <a:stretch/>
          </p:blipFill>
          <p:spPr bwMode="auto">
            <a:xfrm>
              <a:off x="6322966" y="4222552"/>
              <a:ext cx="1828800" cy="2128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59881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715834"/>
              </p:ext>
            </p:extLst>
          </p:nvPr>
        </p:nvGraphicFramePr>
        <p:xfrm>
          <a:off x="0" y="1234440"/>
          <a:ext cx="9144000" cy="5161646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4572000"/>
                <a:gridCol w="4572000"/>
              </a:tblGrid>
              <a:tr h="25808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70: </a:t>
                      </a:r>
                      <a:r>
                        <a:rPr lang="en-US" b="0" dirty="0" err="1" smtClean="0"/>
                        <a:t>Quicklinks</a:t>
                      </a:r>
                      <a:r>
                        <a:rPr lang="en-US" b="0" dirty="0" smtClean="0"/>
                        <a:t> in Content</a:t>
                      </a:r>
                    </a:p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71: Make Students Stumble</a:t>
                      </a:r>
                    </a:p>
                    <a:p>
                      <a:endParaRPr lang="en-US" b="0" dirty="0"/>
                    </a:p>
                  </a:txBody>
                  <a:tcPr/>
                </a:tc>
              </a:tr>
              <a:tr h="25808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72: Some, More, Most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73: Avoid Mystery Meat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22989"/>
          <a:stretch/>
        </p:blipFill>
        <p:spPr>
          <a:xfrm>
            <a:off x="0" y="6396086"/>
            <a:ext cx="9144000" cy="46191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31520" y="137160"/>
            <a:ext cx="77724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usability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54"/>
          <a:stretch/>
        </p:blipFill>
        <p:spPr bwMode="auto">
          <a:xfrm>
            <a:off x="182880" y="1600200"/>
            <a:ext cx="3861219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81" y="1600201"/>
            <a:ext cx="3474719" cy="206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4160520"/>
            <a:ext cx="3840480" cy="2141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81" y="4160520"/>
            <a:ext cx="3474719" cy="2141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6512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0040"/>
            <a:ext cx="7772400" cy="4937760"/>
          </a:xfrm>
        </p:spPr>
        <p:txBody>
          <a:bodyPr>
            <a:normAutofit/>
          </a:bodyPr>
          <a:lstStyle/>
          <a:p>
            <a:r>
              <a:rPr lang="en-US" dirty="0" smtClean="0"/>
              <a:t>Covering 104 Things in an </a:t>
            </a:r>
            <a:r>
              <a:rPr lang="en-US" dirty="0"/>
              <a:t>Hour?</a:t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How </a:t>
            </a:r>
            <a:r>
              <a:rPr lang="en-US" dirty="0"/>
              <a:t>about 8</a:t>
            </a:r>
            <a:r>
              <a:rPr lang="en-US" dirty="0" smtClean="0"/>
              <a:t> </a:t>
            </a:r>
            <a:r>
              <a:rPr lang="en-US" dirty="0"/>
              <a:t>minutes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22989"/>
          <a:stretch/>
        </p:blipFill>
        <p:spPr>
          <a:xfrm>
            <a:off x="0" y="6396086"/>
            <a:ext cx="9144000" cy="4619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3" t="24295" r="15567" b="39876"/>
          <a:stretch/>
        </p:blipFill>
        <p:spPr>
          <a:xfrm>
            <a:off x="1173637" y="1564849"/>
            <a:ext cx="6796726" cy="257351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985546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9298061"/>
              </p:ext>
            </p:extLst>
          </p:nvPr>
        </p:nvGraphicFramePr>
        <p:xfrm>
          <a:off x="0" y="1234440"/>
          <a:ext cx="9144000" cy="4572000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4572000"/>
                <a:gridCol w="4572000"/>
              </a:tblGrid>
              <a:tr h="228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74: Tell, Telling, Told</a:t>
                      </a:r>
                    </a:p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75: Ordering for Success</a:t>
                      </a:r>
                    </a:p>
                    <a:p>
                      <a:endParaRPr lang="en-US" b="0" dirty="0"/>
                    </a:p>
                  </a:txBody>
                  <a:tcPr/>
                </a:tc>
              </a:tr>
              <a:tr h="228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76: Signposts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77: Agendas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06440"/>
            <a:ext cx="9144000" cy="589646"/>
          </a:xfrm>
          <a:solidFill>
            <a:schemeClr val="accent3"/>
          </a:solidFill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78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Checklists: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22989"/>
          <a:stretch/>
        </p:blipFill>
        <p:spPr>
          <a:xfrm>
            <a:off x="0" y="6396086"/>
            <a:ext cx="9144000" cy="4619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731520" y="137160"/>
            <a:ext cx="77724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usability</a:t>
            </a:r>
            <a:endParaRPr lang="en-US" dirty="0"/>
          </a:p>
        </p:txBody>
      </p:sp>
      <p:pic>
        <p:nvPicPr>
          <p:cNvPr id="12290" name="Picture 2" descr="http://farm8.staticflickr.com/7453/9250018546_5600321bd9_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" y="1600199"/>
            <a:ext cx="2743200" cy="186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farm4.staticflickr.com/3038/3077358768_5f59723abd_z.jpg?zz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" t="8040" r="1186" b="4065"/>
          <a:stretch/>
        </p:blipFill>
        <p:spPr bwMode="auto">
          <a:xfrm>
            <a:off x="4937760" y="1600199"/>
            <a:ext cx="3108960" cy="188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farm3.staticflickr.com/2549/3885136559_1eb507ac67_z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7"/>
          <a:stretch/>
        </p:blipFill>
        <p:spPr bwMode="auto">
          <a:xfrm>
            <a:off x="548640" y="3977640"/>
            <a:ext cx="3291840" cy="181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60" y="3977640"/>
            <a:ext cx="3425666" cy="1744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160" y="5840914"/>
            <a:ext cx="2926080" cy="518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5075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313524"/>
              </p:ext>
            </p:extLst>
          </p:nvPr>
        </p:nvGraphicFramePr>
        <p:xfrm>
          <a:off x="0" y="1234440"/>
          <a:ext cx="9144000" cy="5120640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4572000"/>
                <a:gridCol w="4572000"/>
              </a:tblGrid>
              <a:tr h="2560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79: Start with Text</a:t>
                      </a:r>
                    </a:p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80: Create a Script</a:t>
                      </a:r>
                    </a:p>
                    <a:p>
                      <a:endParaRPr lang="en-US" b="0" dirty="0"/>
                    </a:p>
                  </a:txBody>
                  <a:tcPr/>
                </a:tc>
              </a:tr>
              <a:tr h="2560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81: Say It Twice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82: ALT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22989"/>
          <a:stretch/>
        </p:blipFill>
        <p:spPr>
          <a:xfrm>
            <a:off x="0" y="6396086"/>
            <a:ext cx="9144000" cy="4619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137160"/>
            <a:ext cx="77724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universal design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15" y="1600200"/>
            <a:ext cx="4088253" cy="201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80" y="1600200"/>
            <a:ext cx="4210049" cy="201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15" y="4110086"/>
            <a:ext cx="4088253" cy="2101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80" y="4110087"/>
            <a:ext cx="4206240" cy="210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8412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538697"/>
              </p:ext>
            </p:extLst>
          </p:nvPr>
        </p:nvGraphicFramePr>
        <p:xfrm>
          <a:off x="0" y="1234440"/>
          <a:ext cx="9144000" cy="5161646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4572000"/>
                <a:gridCol w="4572000"/>
              </a:tblGrid>
              <a:tr h="25808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83: Break It in Pieces</a:t>
                      </a:r>
                    </a:p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84: </a:t>
                      </a:r>
                      <a:r>
                        <a:rPr lang="en-US" b="0" dirty="0" err="1" smtClean="0"/>
                        <a:t>Printables</a:t>
                      </a:r>
                      <a:endParaRPr lang="en-US" b="0" dirty="0" smtClean="0"/>
                    </a:p>
                    <a:p>
                      <a:endParaRPr lang="en-US" b="0" dirty="0"/>
                    </a:p>
                  </a:txBody>
                  <a:tcPr/>
                </a:tc>
              </a:tr>
              <a:tr h="25808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85: More Essays? Ugh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86: Transcript It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22989"/>
          <a:stretch/>
        </p:blipFill>
        <p:spPr>
          <a:xfrm>
            <a:off x="0" y="6396086"/>
            <a:ext cx="9144000" cy="4619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137160"/>
            <a:ext cx="77724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universal design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22" y="1600200"/>
            <a:ext cx="3624737" cy="21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60" y="1600200"/>
            <a:ext cx="4057650" cy="21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http://farm3.staticflickr.com/2864/9137511926_a0932b019c_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9" b="8418"/>
          <a:stretch/>
        </p:blipFill>
        <p:spPr bwMode="auto">
          <a:xfrm>
            <a:off x="398622" y="4212743"/>
            <a:ext cx="3624737" cy="208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://farm5.staticflickr.com/4111/5011499261_1b75130ee8_z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1"/>
          <a:stretch/>
        </p:blipFill>
        <p:spPr bwMode="auto">
          <a:xfrm>
            <a:off x="4937760" y="4212743"/>
            <a:ext cx="4023360" cy="208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3261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071031"/>
              </p:ext>
            </p:extLst>
          </p:nvPr>
        </p:nvGraphicFramePr>
        <p:xfrm>
          <a:off x="0" y="1234440"/>
          <a:ext cx="9144000" cy="4572000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4572000"/>
                <a:gridCol w="4572000"/>
              </a:tblGrid>
              <a:tr h="228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87: Sing to Me</a:t>
                      </a:r>
                    </a:p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88: Accept More Forms</a:t>
                      </a:r>
                    </a:p>
                    <a:p>
                      <a:endParaRPr lang="en-US" b="0" dirty="0"/>
                    </a:p>
                  </a:txBody>
                  <a:tcPr/>
                </a:tc>
              </a:tr>
              <a:tr h="228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89: Point Outside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90: Play It Again, Sam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06440"/>
            <a:ext cx="9144000" cy="589646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91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Chunk: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22989"/>
          <a:stretch/>
        </p:blipFill>
        <p:spPr>
          <a:xfrm>
            <a:off x="0" y="6396086"/>
            <a:ext cx="9144000" cy="4619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137160"/>
            <a:ext cx="77724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universal design</a:t>
            </a:r>
            <a:endParaRPr lang="en-US" dirty="0"/>
          </a:p>
        </p:txBody>
      </p:sp>
      <p:pic>
        <p:nvPicPr>
          <p:cNvPr id="3074" name="Picture 2" descr="http://farm1.staticflickr.com/75/226313042_80a1da29d4_z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5" b="14000"/>
          <a:stretch/>
        </p:blipFill>
        <p:spPr bwMode="auto">
          <a:xfrm>
            <a:off x="365760" y="1600200"/>
            <a:ext cx="2926080" cy="176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farm8.staticflickr.com/7127/6960433672_346a8bbdb5_z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9" b="8852"/>
          <a:stretch/>
        </p:blipFill>
        <p:spPr bwMode="auto">
          <a:xfrm>
            <a:off x="4937760" y="1600200"/>
            <a:ext cx="3230880" cy="179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farm8.staticflickr.com/7025/6768781761_dbfe425f35_z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5"/>
          <a:stretch/>
        </p:blipFill>
        <p:spPr bwMode="auto">
          <a:xfrm>
            <a:off x="365760" y="3977640"/>
            <a:ext cx="3291840" cy="172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farm3.staticflickr.com/2308/1725911062_e849a37b10_z.jpg?zz=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8"/>
          <a:stretch/>
        </p:blipFill>
        <p:spPr bwMode="auto">
          <a:xfrm>
            <a:off x="4937760" y="3977639"/>
            <a:ext cx="3230880" cy="175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farm4.staticflickr.com/3214/2794579181_90dd1aa8d1_z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47" b="46172"/>
          <a:stretch/>
        </p:blipFill>
        <p:spPr bwMode="auto">
          <a:xfrm>
            <a:off x="1280160" y="5850211"/>
            <a:ext cx="1463040" cy="55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farm4.staticflickr.com/3214/2794579181_90dd1aa8d1_z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47" b="46172"/>
          <a:stretch/>
        </p:blipFill>
        <p:spPr bwMode="auto">
          <a:xfrm>
            <a:off x="2748915" y="5850211"/>
            <a:ext cx="1463040" cy="55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://farm4.staticflickr.com/3214/2794579181_90dd1aa8d1_z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47" b="46172"/>
          <a:stretch/>
        </p:blipFill>
        <p:spPr bwMode="auto">
          <a:xfrm>
            <a:off x="4206240" y="5844398"/>
            <a:ext cx="1463040" cy="55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://farm4.staticflickr.com/3214/2794579181_90dd1aa8d1_z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47" b="46172"/>
          <a:stretch/>
        </p:blipFill>
        <p:spPr bwMode="auto">
          <a:xfrm>
            <a:off x="5669280" y="5836353"/>
            <a:ext cx="1463040" cy="55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://farm4.staticflickr.com/3214/2794579181_90dd1aa8d1_z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47" b="46172"/>
          <a:stretch/>
        </p:blipFill>
        <p:spPr bwMode="auto">
          <a:xfrm>
            <a:off x="7132320" y="5836353"/>
            <a:ext cx="1463040" cy="55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696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474260"/>
              </p:ext>
            </p:extLst>
          </p:nvPr>
        </p:nvGraphicFramePr>
        <p:xfrm>
          <a:off x="0" y="1234440"/>
          <a:ext cx="9144000" cy="5161646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4572000"/>
                <a:gridCol w="4572000"/>
              </a:tblGrid>
              <a:tr h="25808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92: Who Am I?</a:t>
                      </a:r>
                    </a:p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93: Secret Devils</a:t>
                      </a:r>
                    </a:p>
                    <a:p>
                      <a:endParaRPr lang="en-US" b="0" dirty="0"/>
                    </a:p>
                  </a:txBody>
                  <a:tcPr/>
                </a:tc>
              </a:tr>
              <a:tr h="25808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94: Write Your Own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95: Basketball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22989"/>
          <a:stretch/>
        </p:blipFill>
        <p:spPr>
          <a:xfrm>
            <a:off x="0" y="6396086"/>
            <a:ext cx="9144000" cy="4619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137160"/>
            <a:ext cx="77724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game-based </a:t>
            </a:r>
            <a:r>
              <a:rPr lang="en-US" dirty="0"/>
              <a:t>learning</a:t>
            </a:r>
          </a:p>
        </p:txBody>
      </p:sp>
      <p:pic>
        <p:nvPicPr>
          <p:cNvPr id="4098" name="Picture 2" descr="http://farm4.staticflickr.com/3351/3577629299_9512a3b71c_z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65760" y="1600200"/>
            <a:ext cx="402336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farm8.staticflickr.com/7020/6643541077_cb1e6e7b98_z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5" b="8423"/>
          <a:stretch/>
        </p:blipFill>
        <p:spPr bwMode="auto">
          <a:xfrm>
            <a:off x="4970145" y="1586865"/>
            <a:ext cx="3474720" cy="197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farm9.staticflickr.com/8246/8619909248_27a85f7775_z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" b="22375"/>
          <a:stretch/>
        </p:blipFill>
        <p:spPr bwMode="auto">
          <a:xfrm>
            <a:off x="396240" y="4160520"/>
            <a:ext cx="3992880" cy="209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farm3.staticflickr.com/2573/4059718063_8c0cf08e3d_o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9"/>
          <a:stretch/>
        </p:blipFill>
        <p:spPr bwMode="auto">
          <a:xfrm>
            <a:off x="4970144" y="4188723"/>
            <a:ext cx="3442335" cy="212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334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94536"/>
              </p:ext>
            </p:extLst>
          </p:nvPr>
        </p:nvGraphicFramePr>
        <p:xfrm>
          <a:off x="0" y="1234440"/>
          <a:ext cx="9144000" cy="5161646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4572000"/>
                <a:gridCol w="4572000"/>
              </a:tblGrid>
              <a:tr h="25808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96: Invest in the Syllabus</a:t>
                      </a:r>
                    </a:p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97: Monopoly Money</a:t>
                      </a:r>
                    </a:p>
                    <a:p>
                      <a:endParaRPr lang="en-US" b="0" dirty="0"/>
                    </a:p>
                  </a:txBody>
                  <a:tcPr/>
                </a:tc>
              </a:tr>
              <a:tr h="25808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98: Tag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99: Hidden Keys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22989"/>
          <a:stretch/>
        </p:blipFill>
        <p:spPr>
          <a:xfrm>
            <a:off x="0" y="6396086"/>
            <a:ext cx="9144000" cy="4619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137160"/>
            <a:ext cx="77724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game-based </a:t>
            </a:r>
            <a:r>
              <a:rPr lang="en-US" dirty="0"/>
              <a:t>learning</a:t>
            </a:r>
          </a:p>
        </p:txBody>
      </p:sp>
      <p:pic>
        <p:nvPicPr>
          <p:cNvPr id="5122" name="Picture 2" descr="http://farm8.staticflickr.com/7034/6848823919_724f516a05_z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7"/>
          <a:stretch/>
        </p:blipFill>
        <p:spPr bwMode="auto">
          <a:xfrm>
            <a:off x="365760" y="1600200"/>
            <a:ext cx="3840480" cy="207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farm3.staticflickr.com/2153/2450496004_d95610dfe4_z.jpg?zz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5" b="14023"/>
          <a:stretch/>
        </p:blipFill>
        <p:spPr bwMode="auto">
          <a:xfrm>
            <a:off x="4937760" y="1600200"/>
            <a:ext cx="3840480" cy="207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farm3.staticflickr.com/2508/4513109260_cdce4e555b_z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3" b="4965"/>
          <a:stretch/>
        </p:blipFill>
        <p:spPr bwMode="auto">
          <a:xfrm>
            <a:off x="365760" y="4204335"/>
            <a:ext cx="3793472" cy="196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farm1.staticflickr.com/30/40627782_f08e929da1_z.jpg?zz=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6" b="17293"/>
          <a:stretch/>
        </p:blipFill>
        <p:spPr bwMode="auto">
          <a:xfrm>
            <a:off x="4937759" y="4204335"/>
            <a:ext cx="3840481" cy="196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6382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2062888"/>
              </p:ext>
            </p:extLst>
          </p:nvPr>
        </p:nvGraphicFramePr>
        <p:xfrm>
          <a:off x="0" y="1234440"/>
          <a:ext cx="9144000" cy="5161646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4572000"/>
                <a:gridCol w="4572000"/>
              </a:tblGrid>
              <a:tr h="25808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100: Easter Eggs</a:t>
                      </a:r>
                    </a:p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101: Bonus Levels</a:t>
                      </a:r>
                    </a:p>
                    <a:p>
                      <a:endParaRPr lang="en-US" b="0" dirty="0"/>
                    </a:p>
                  </a:txBody>
                  <a:tcPr/>
                </a:tc>
              </a:tr>
              <a:tr h="25808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102: Special Characters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103: Badges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22989"/>
          <a:stretch/>
        </p:blipFill>
        <p:spPr>
          <a:xfrm>
            <a:off x="0" y="6396086"/>
            <a:ext cx="9144000" cy="4619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137160"/>
            <a:ext cx="77724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game-based </a:t>
            </a:r>
            <a:r>
              <a:rPr lang="en-US" dirty="0"/>
              <a:t>learning</a:t>
            </a:r>
          </a:p>
        </p:txBody>
      </p:sp>
      <p:pic>
        <p:nvPicPr>
          <p:cNvPr id="6146" name="Picture 2" descr="http://farm6.staticflickr.com/5465/6908602654_d788844e17_z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3" t="22478" b="11868"/>
          <a:stretch/>
        </p:blipFill>
        <p:spPr bwMode="auto">
          <a:xfrm>
            <a:off x="182880" y="1600200"/>
            <a:ext cx="4153655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content-b.xx.fbcdn.net/hphotos-prn1/318445_2184433084207_713095271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80" y="1592199"/>
            <a:ext cx="3840480" cy="201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ukwebfocus.files.wordpress.com/2013/08/mooc-badge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80" y="4322971"/>
            <a:ext cx="3840480" cy="199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farm8.staticflickr.com/7165/6434313269_0971455629_z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855" b="5464"/>
          <a:stretch/>
        </p:blipFill>
        <p:spPr bwMode="auto">
          <a:xfrm>
            <a:off x="182879" y="4322971"/>
            <a:ext cx="4153655" cy="199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9489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600200"/>
            <a:ext cx="6400800" cy="1473200"/>
          </a:xfrm>
        </p:spPr>
        <p:txBody>
          <a:bodyPr/>
          <a:lstStyle/>
          <a:p>
            <a:r>
              <a:rPr lang="en-US" dirty="0"/>
              <a:t>104: Always Be Batman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22989"/>
          <a:stretch/>
        </p:blipFill>
        <p:spPr>
          <a:xfrm>
            <a:off x="0" y="6396086"/>
            <a:ext cx="9144000" cy="4619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502920"/>
            <a:ext cx="7772400" cy="865708"/>
          </a:xfrm>
        </p:spPr>
        <p:txBody>
          <a:bodyPr>
            <a:normAutofit/>
          </a:bodyPr>
          <a:lstStyle/>
          <a:p>
            <a:r>
              <a:rPr lang="en-US" dirty="0" smtClean="0"/>
              <a:t>game-based </a:t>
            </a:r>
            <a:r>
              <a:rPr lang="en-US" dirty="0"/>
              <a:t>learning</a:t>
            </a:r>
          </a:p>
        </p:txBody>
      </p:sp>
      <p:pic>
        <p:nvPicPr>
          <p:cNvPr id="1026" name="Picture 2" descr="http://1.bp.blogspot.com/-7QW6J7QrySc/UIMLILnjjuI/AAAAAAAAMmE/vmCXmWP4pIk/s1600/AlwaysBeBatm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67362"/>
            <a:ext cx="3333750" cy="333375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3119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22989"/>
          <a:stretch/>
        </p:blipFill>
        <p:spPr>
          <a:xfrm>
            <a:off x="0" y="6396086"/>
            <a:ext cx="9144000" cy="46191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502920"/>
            <a:ext cx="7772400" cy="8657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Getting from 104 to 3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05840" y="2514600"/>
            <a:ext cx="713232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</a:t>
            </a:r>
            <a:r>
              <a:rPr lang="en-US" sz="2400" dirty="0" smtClean="0">
                <a:solidFill>
                  <a:schemeClr val="bg1"/>
                </a:solidFill>
              </a:rPr>
              <a:t>e will review the strategy names on the next slides.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On </a:t>
            </a:r>
            <a:r>
              <a:rPr lang="en-US" sz="2400" dirty="0" smtClean="0">
                <a:solidFill>
                  <a:schemeClr val="bg1"/>
                </a:solidFill>
              </a:rPr>
              <a:t>the page below</a:t>
            </a:r>
            <a:r>
              <a:rPr lang="en-US" sz="2400" dirty="0" smtClean="0">
                <a:solidFill>
                  <a:schemeClr val="bg1"/>
                </a:solidFill>
              </a:rPr>
              <a:t>, check THREE strategies about which </a:t>
            </a:r>
            <a:r>
              <a:rPr lang="en-US" sz="2400" dirty="0" smtClean="0">
                <a:solidFill>
                  <a:schemeClr val="bg1"/>
                </a:solidFill>
              </a:rPr>
              <a:t>you’d like to hear </a:t>
            </a:r>
            <a:r>
              <a:rPr lang="en-US" sz="2400" dirty="0" smtClean="0">
                <a:solidFill>
                  <a:schemeClr val="bg1"/>
                </a:solidFill>
              </a:rPr>
              <a:t>more.</a:t>
            </a:r>
            <a:r>
              <a:rPr lang="en-US" sz="2400" dirty="0">
                <a:solidFill>
                  <a:schemeClr val="bg1"/>
                </a:solidFill>
              </a:rPr>
              <a:t/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/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http://goo.gl/XqSpPd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64536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02920"/>
            <a:ext cx="7772400" cy="865708"/>
          </a:xfrm>
        </p:spPr>
        <p:txBody>
          <a:bodyPr>
            <a:normAutofit/>
          </a:bodyPr>
          <a:lstStyle/>
          <a:p>
            <a:r>
              <a:rPr lang="en-US" dirty="0"/>
              <a:t>ice </a:t>
            </a:r>
            <a:r>
              <a:rPr lang="en-US" dirty="0" smtClean="0"/>
              <a:t>breakers</a:t>
            </a:r>
            <a:endParaRPr lang="en-US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223993762"/>
              </p:ext>
            </p:extLst>
          </p:nvPr>
        </p:nvGraphicFramePr>
        <p:xfrm>
          <a:off x="365760" y="685800"/>
          <a:ext cx="8412480" cy="512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22989"/>
          <a:stretch/>
        </p:blipFill>
        <p:spPr>
          <a:xfrm>
            <a:off x="0" y="6396086"/>
            <a:ext cx="9144000" cy="46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69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560919"/>
              </p:ext>
            </p:extLst>
          </p:nvPr>
        </p:nvGraphicFramePr>
        <p:xfrm>
          <a:off x="0" y="1051560"/>
          <a:ext cx="9144000" cy="5303520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4572000"/>
                <a:gridCol w="4572000"/>
              </a:tblGrid>
              <a:tr h="26517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1: Discussion Topic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2: Audio Intros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26517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3: 10-Second Video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4: Most Recent Picture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22989"/>
          <a:stretch/>
        </p:blipFill>
        <p:spPr>
          <a:xfrm>
            <a:off x="0" y="6396086"/>
            <a:ext cx="9144000" cy="4619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137160"/>
            <a:ext cx="7772400" cy="914400"/>
          </a:xfrm>
        </p:spPr>
        <p:txBody>
          <a:bodyPr>
            <a:normAutofit/>
          </a:bodyPr>
          <a:lstStyle/>
          <a:p>
            <a:r>
              <a:rPr lang="en-US" dirty="0"/>
              <a:t>ice </a:t>
            </a:r>
            <a:r>
              <a:rPr lang="en-US" dirty="0" smtClean="0"/>
              <a:t>breakers</a:t>
            </a:r>
            <a:endParaRPr lang="en-US" dirty="0"/>
          </a:p>
        </p:txBody>
      </p:sp>
      <p:pic>
        <p:nvPicPr>
          <p:cNvPr id="2050" name="Picture 2" descr="http://alisondeborahleah.files.wordpress.com/2011/02/beer-mugs-600x3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1417320"/>
            <a:ext cx="3325091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tatic.freepik.com/free-photo/dynamic-audio-waves----vector_34-4098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59" y="1417320"/>
            <a:ext cx="3291841" cy="222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blog.heatspring.com/wp-content/uploads/2013/02/jpegproductrainingvideo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5" t="16555" r="16135" b="4668"/>
          <a:stretch/>
        </p:blipFill>
        <p:spPr bwMode="auto">
          <a:xfrm>
            <a:off x="365760" y="4160521"/>
            <a:ext cx="3325091" cy="204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99"/>
          <a:stretch/>
        </p:blipFill>
        <p:spPr bwMode="auto">
          <a:xfrm>
            <a:off x="4937759" y="4160521"/>
            <a:ext cx="3291842" cy="2053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6063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02920"/>
            <a:ext cx="7772400" cy="865708"/>
          </a:xfrm>
        </p:spPr>
        <p:txBody>
          <a:bodyPr>
            <a:normAutofit/>
          </a:bodyPr>
          <a:lstStyle/>
          <a:p>
            <a:r>
              <a:rPr lang="en-US" dirty="0" smtClean="0"/>
              <a:t>student engagement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22989"/>
          <a:stretch/>
        </p:blipFill>
        <p:spPr>
          <a:xfrm>
            <a:off x="0" y="6396086"/>
            <a:ext cx="9144000" cy="461914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646272161"/>
              </p:ext>
            </p:extLst>
          </p:nvPr>
        </p:nvGraphicFramePr>
        <p:xfrm>
          <a:off x="365760" y="685800"/>
          <a:ext cx="8412480" cy="512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753400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02920"/>
            <a:ext cx="7772400" cy="865708"/>
          </a:xfrm>
        </p:spPr>
        <p:txBody>
          <a:bodyPr>
            <a:normAutofit/>
          </a:bodyPr>
          <a:lstStyle/>
          <a:p>
            <a:r>
              <a:rPr lang="en-US" dirty="0" smtClean="0"/>
              <a:t>instructor presence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22989"/>
          <a:stretch/>
        </p:blipFill>
        <p:spPr>
          <a:xfrm>
            <a:off x="0" y="6396086"/>
            <a:ext cx="9144000" cy="461914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795627401"/>
              </p:ext>
            </p:extLst>
          </p:nvPr>
        </p:nvGraphicFramePr>
        <p:xfrm>
          <a:off x="365760" y="685800"/>
          <a:ext cx="8412480" cy="512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800603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02920"/>
            <a:ext cx="7772400" cy="865708"/>
          </a:xfrm>
        </p:spPr>
        <p:txBody>
          <a:bodyPr>
            <a:normAutofit/>
          </a:bodyPr>
          <a:lstStyle/>
          <a:p>
            <a:r>
              <a:rPr lang="en-US" dirty="0" smtClean="0"/>
              <a:t>interactivity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22989"/>
          <a:stretch/>
        </p:blipFill>
        <p:spPr>
          <a:xfrm>
            <a:off x="0" y="6396086"/>
            <a:ext cx="9144000" cy="461914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627288705"/>
              </p:ext>
            </p:extLst>
          </p:nvPr>
        </p:nvGraphicFramePr>
        <p:xfrm>
          <a:off x="365760" y="685800"/>
          <a:ext cx="8412480" cy="512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118396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02920"/>
            <a:ext cx="7772400" cy="865708"/>
          </a:xfrm>
        </p:spPr>
        <p:txBody>
          <a:bodyPr>
            <a:normAutofit/>
          </a:bodyPr>
          <a:lstStyle/>
          <a:p>
            <a:r>
              <a:rPr lang="en-US" dirty="0" smtClean="0"/>
              <a:t>academic integrity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22989"/>
          <a:stretch/>
        </p:blipFill>
        <p:spPr>
          <a:xfrm>
            <a:off x="0" y="6396086"/>
            <a:ext cx="9144000" cy="461914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741631561"/>
              </p:ext>
            </p:extLst>
          </p:nvPr>
        </p:nvGraphicFramePr>
        <p:xfrm>
          <a:off x="365760" y="685800"/>
          <a:ext cx="8412480" cy="512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098753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520" y="502920"/>
            <a:ext cx="7772400" cy="865708"/>
          </a:xfrm>
        </p:spPr>
        <p:txBody>
          <a:bodyPr>
            <a:normAutofit/>
          </a:bodyPr>
          <a:lstStyle/>
          <a:p>
            <a:r>
              <a:rPr lang="en-US" dirty="0" smtClean="0"/>
              <a:t>usability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22989"/>
          <a:stretch/>
        </p:blipFill>
        <p:spPr>
          <a:xfrm>
            <a:off x="0" y="6396086"/>
            <a:ext cx="9144000" cy="461914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250901170"/>
              </p:ext>
            </p:extLst>
          </p:nvPr>
        </p:nvGraphicFramePr>
        <p:xfrm>
          <a:off x="365760" y="685800"/>
          <a:ext cx="8412480" cy="512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838635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02920"/>
            <a:ext cx="7772400" cy="865708"/>
          </a:xfrm>
        </p:spPr>
        <p:txBody>
          <a:bodyPr>
            <a:normAutofit/>
          </a:bodyPr>
          <a:lstStyle/>
          <a:p>
            <a:r>
              <a:rPr lang="en-US" dirty="0" smtClean="0"/>
              <a:t>universal design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22989"/>
          <a:stretch/>
        </p:blipFill>
        <p:spPr>
          <a:xfrm>
            <a:off x="0" y="6396086"/>
            <a:ext cx="9144000" cy="461914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574115014"/>
              </p:ext>
            </p:extLst>
          </p:nvPr>
        </p:nvGraphicFramePr>
        <p:xfrm>
          <a:off x="365760" y="685800"/>
          <a:ext cx="8412480" cy="512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432521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02920"/>
            <a:ext cx="7772400" cy="865708"/>
          </a:xfrm>
        </p:spPr>
        <p:txBody>
          <a:bodyPr>
            <a:normAutofit/>
          </a:bodyPr>
          <a:lstStyle/>
          <a:p>
            <a:r>
              <a:rPr lang="en-US" dirty="0" smtClean="0"/>
              <a:t>game-based </a:t>
            </a:r>
            <a:r>
              <a:rPr lang="en-US" dirty="0"/>
              <a:t>learning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22989"/>
          <a:stretch/>
        </p:blipFill>
        <p:spPr>
          <a:xfrm>
            <a:off x="0" y="6396086"/>
            <a:ext cx="9144000" cy="461914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487161676"/>
              </p:ext>
            </p:extLst>
          </p:nvPr>
        </p:nvGraphicFramePr>
        <p:xfrm>
          <a:off x="365760" y="685800"/>
          <a:ext cx="8412480" cy="512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065098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22989"/>
          <a:stretch/>
        </p:blipFill>
        <p:spPr>
          <a:xfrm>
            <a:off x="0" y="6396086"/>
            <a:ext cx="9144000" cy="4619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502920"/>
            <a:ext cx="7772400" cy="865708"/>
          </a:xfrm>
        </p:spPr>
        <p:txBody>
          <a:bodyPr>
            <a:normAutofit/>
          </a:bodyPr>
          <a:lstStyle/>
          <a:p>
            <a:r>
              <a:rPr lang="en-US" dirty="0" smtClean="0"/>
              <a:t>and the winners are …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21488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1071" y="6058623"/>
            <a:ext cx="59474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3"/>
              </a:rPr>
              <a:t>https://docs.google.com/forms/d/1AsEPpPUWAHsN9AwERMz5_mewr-CdWEhIwbpz79sgQ48/viewanalytics</a:t>
            </a:r>
            <a:endParaRPr lang="en-US" sz="1000" dirty="0"/>
          </a:p>
        </p:txBody>
      </p:sp>
      <p:pic>
        <p:nvPicPr>
          <p:cNvPr id="1026" name="Picture 2" descr="http://farm7.staticflickr.com/6194/6149103787_76aeff56bb_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3291">
            <a:off x="2133599" y="1980097"/>
            <a:ext cx="4876800" cy="31165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4886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22989"/>
          <a:stretch/>
        </p:blipFill>
        <p:spPr>
          <a:xfrm>
            <a:off x="0" y="6396086"/>
            <a:ext cx="9144000" cy="46191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82880" y="2514600"/>
            <a:ext cx="8778240" cy="8657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t</a:t>
            </a:r>
            <a:r>
              <a:rPr lang="en-US" dirty="0" smtClean="0"/>
              <a:t>hank you!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/>
          <a:lstStyle/>
          <a:p>
            <a:r>
              <a:rPr lang="en-US" dirty="0" smtClean="0"/>
              <a:t>t</a:t>
            </a:r>
            <a:r>
              <a:rPr lang="en-US" dirty="0" smtClean="0"/>
              <a:t>-tobin@neiu.edu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26064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096692"/>
              </p:ext>
            </p:extLst>
          </p:nvPr>
        </p:nvGraphicFramePr>
        <p:xfrm>
          <a:off x="0" y="1051560"/>
          <a:ext cx="9144000" cy="5303520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4572000"/>
                <a:gridCol w="4572000"/>
              </a:tblGrid>
              <a:tr h="26517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5: Separated at Birth?</a:t>
                      </a:r>
                    </a:p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6: Cartoon Me</a:t>
                      </a:r>
                    </a:p>
                    <a:p>
                      <a:endParaRPr lang="en-US" b="0" dirty="0"/>
                    </a:p>
                  </a:txBody>
                  <a:tcPr/>
                </a:tc>
              </a:tr>
              <a:tr h="26517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7: Blog Sharing</a:t>
                      </a:r>
                    </a:p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8: Real-Time Chat</a:t>
                      </a:r>
                    </a:p>
                    <a:p>
                      <a:endParaRPr lang="en-US" b="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22989"/>
          <a:stretch/>
        </p:blipFill>
        <p:spPr>
          <a:xfrm>
            <a:off x="0" y="6396086"/>
            <a:ext cx="9144000" cy="4619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137160"/>
            <a:ext cx="7772400" cy="914400"/>
          </a:xfrm>
        </p:spPr>
        <p:txBody>
          <a:bodyPr>
            <a:normAutofit/>
          </a:bodyPr>
          <a:lstStyle/>
          <a:p>
            <a:r>
              <a:rPr lang="en-US" dirty="0"/>
              <a:t>ice </a:t>
            </a:r>
            <a:r>
              <a:rPr lang="en-US" dirty="0" smtClean="0"/>
              <a:t>breakers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6" b="17644"/>
          <a:stretch/>
        </p:blipFill>
        <p:spPr bwMode="auto">
          <a:xfrm>
            <a:off x="365760" y="1483309"/>
            <a:ext cx="3474720" cy="201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60" y="1461493"/>
            <a:ext cx="2743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19" y="4160521"/>
            <a:ext cx="3116501" cy="2075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60" y="4160521"/>
            <a:ext cx="3111946" cy="2011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834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484922"/>
              </p:ext>
            </p:extLst>
          </p:nvPr>
        </p:nvGraphicFramePr>
        <p:xfrm>
          <a:off x="0" y="1051560"/>
          <a:ext cx="9144000" cy="4754880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4572000"/>
                <a:gridCol w="4572000"/>
              </a:tblGrid>
              <a:tr h="23774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9: Farthest, Closest</a:t>
                      </a:r>
                    </a:p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10: First Job</a:t>
                      </a:r>
                    </a:p>
                    <a:p>
                      <a:endParaRPr lang="en-US" b="0" dirty="0"/>
                    </a:p>
                  </a:txBody>
                  <a:tcPr/>
                </a:tc>
              </a:tr>
              <a:tr h="23774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11: Not My Picture</a:t>
                      </a:r>
                    </a:p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12: YouTube</a:t>
                      </a:r>
                    </a:p>
                    <a:p>
                      <a:endParaRPr lang="en-US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06440"/>
            <a:ext cx="9144000" cy="548639"/>
          </a:xfrm>
          <a:solidFill>
            <a:schemeClr val="accent5"/>
          </a:solidFill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13: Rhyming Introductions: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Introduce yourself in rhyming verse.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22989"/>
          <a:stretch/>
        </p:blipFill>
        <p:spPr>
          <a:xfrm>
            <a:off x="0" y="6396086"/>
            <a:ext cx="9144000" cy="4619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137160"/>
            <a:ext cx="7772400" cy="914400"/>
          </a:xfrm>
        </p:spPr>
        <p:txBody>
          <a:bodyPr>
            <a:normAutofit/>
          </a:bodyPr>
          <a:lstStyle/>
          <a:p>
            <a:r>
              <a:rPr lang="en-US" dirty="0"/>
              <a:t>ice </a:t>
            </a:r>
            <a:r>
              <a:rPr lang="en-US" dirty="0" smtClean="0"/>
              <a:t>breakers</a:t>
            </a:r>
            <a:endParaRPr lang="en-US" dirty="0"/>
          </a:p>
        </p:txBody>
      </p:sp>
      <p:pic>
        <p:nvPicPr>
          <p:cNvPr id="4098" name="Picture 2" descr="http://3.bp.blogspot.com/-KraAJ8M2e8A/Tk6z_DqrNrI/AAAAAAAAAIA/SOLCq9O_8Sk/s400/MyWorldMap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19" y="1417319"/>
            <a:ext cx="3474720" cy="183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1" r="9877" b="14214"/>
          <a:stretch/>
        </p:blipFill>
        <p:spPr bwMode="auto">
          <a:xfrm>
            <a:off x="4907594" y="1417318"/>
            <a:ext cx="3569694" cy="1837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 descr="http://fc01.deviantart.net/fs51/f/2009/257/d/6/Cute_Kitten_03_by_gamebalan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3794760"/>
            <a:ext cx="292608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r="23903"/>
          <a:stretch/>
        </p:blipFill>
        <p:spPr bwMode="auto">
          <a:xfrm>
            <a:off x="4907594" y="3794760"/>
            <a:ext cx="4132734" cy="195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4260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30542"/>
              </p:ext>
            </p:extLst>
          </p:nvPr>
        </p:nvGraphicFramePr>
        <p:xfrm>
          <a:off x="0" y="1234440"/>
          <a:ext cx="9144000" cy="5161646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4572000"/>
                <a:gridCol w="4572000"/>
              </a:tblGrid>
              <a:tr h="25808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14: Virtual Pizza-n-Beer </a:t>
                      </a:r>
                    </a:p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15: Peer Lead</a:t>
                      </a:r>
                    </a:p>
                    <a:p>
                      <a:endParaRPr lang="en-US" b="0" dirty="0"/>
                    </a:p>
                  </a:txBody>
                  <a:tcPr/>
                </a:tc>
              </a:tr>
              <a:tr h="25808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16: One-Paragraph Report </a:t>
                      </a:r>
                    </a:p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17: Super-Mini Quiz</a:t>
                      </a:r>
                    </a:p>
                    <a:p>
                      <a:endParaRPr lang="en-US" b="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22989"/>
          <a:stretch/>
        </p:blipFill>
        <p:spPr>
          <a:xfrm>
            <a:off x="0" y="6396086"/>
            <a:ext cx="9144000" cy="4619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137160"/>
            <a:ext cx="77724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student engagement</a:t>
            </a:r>
            <a:endParaRPr lang="en-US" dirty="0"/>
          </a:p>
        </p:txBody>
      </p:sp>
      <p:pic>
        <p:nvPicPr>
          <p:cNvPr id="5122" name="Picture 2" descr="http://chinaunwrapped.com/images/PizzaBe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1600201"/>
            <a:ext cx="2743200" cy="205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aiche.org/sites/default/files/styles/aiche_content/public/images/page/lead/Global_career-professional-students-computer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60" y="1600200"/>
            <a:ext cx="3108960" cy="205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jamespreller.com/wp-content/uploads/2010/11/judeedits-one-paragrap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4160520"/>
            <a:ext cx="3903801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studiob.com/wp-content/quiz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2" r="23153"/>
          <a:stretch/>
        </p:blipFill>
        <p:spPr bwMode="auto">
          <a:xfrm>
            <a:off x="4937761" y="4160520"/>
            <a:ext cx="4023360" cy="199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21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242066"/>
              </p:ext>
            </p:extLst>
          </p:nvPr>
        </p:nvGraphicFramePr>
        <p:xfrm>
          <a:off x="0" y="1234440"/>
          <a:ext cx="9144000" cy="4572000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4572000"/>
                <a:gridCol w="4572000"/>
              </a:tblGrid>
              <a:tr h="228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18:  Re-Write It</a:t>
                      </a:r>
                    </a:p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19: Checklists</a:t>
                      </a:r>
                    </a:p>
                    <a:p>
                      <a:endParaRPr lang="en-US" b="0" dirty="0"/>
                    </a:p>
                  </a:txBody>
                  <a:tcPr/>
                </a:tc>
              </a:tr>
              <a:tr h="228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20: Syllabus Quiz 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21: </a:t>
                      </a:r>
                      <a:r>
                        <a:rPr lang="en-US" dirty="0" err="1" smtClean="0"/>
                        <a:t>Classlist</a:t>
                      </a:r>
                      <a:r>
                        <a:rPr lang="en-US" dirty="0" smtClean="0"/>
                        <a:t> “Tag” 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06440"/>
            <a:ext cx="9144000" cy="589646"/>
          </a:xfrm>
          <a:solidFill>
            <a:schemeClr val="accent3"/>
          </a:solidFill>
        </p:spPr>
        <p:txBody>
          <a:bodyPr>
            <a:normAutofit fontScale="92500"/>
          </a:bodyPr>
          <a:lstStyle/>
          <a:p>
            <a:pPr algn="l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Assignment Re-Write: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Craft the instructions in your own style (or someone else’s).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22989"/>
          <a:stretch/>
        </p:blipFill>
        <p:spPr>
          <a:xfrm>
            <a:off x="0" y="6396086"/>
            <a:ext cx="9144000" cy="4619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137160"/>
            <a:ext cx="77724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student engagement</a:t>
            </a:r>
            <a:endParaRPr lang="en-US" dirty="0"/>
          </a:p>
        </p:txBody>
      </p:sp>
      <p:pic>
        <p:nvPicPr>
          <p:cNvPr id="6146" name="Picture 2" descr="http://www.cambridgeacademicmanuscripts.com/exampl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57"/>
          <a:stretch/>
        </p:blipFill>
        <p:spPr bwMode="auto">
          <a:xfrm>
            <a:off x="365760" y="1621547"/>
            <a:ext cx="3291839" cy="171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60" y="1621547"/>
            <a:ext cx="3108960" cy="168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3977640"/>
            <a:ext cx="3473767" cy="1715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22"/>
          <a:stretch/>
        </p:blipFill>
        <p:spPr bwMode="auto">
          <a:xfrm>
            <a:off x="4937760" y="3977640"/>
            <a:ext cx="3593498" cy="1715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3968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524583"/>
              </p:ext>
            </p:extLst>
          </p:nvPr>
        </p:nvGraphicFramePr>
        <p:xfrm>
          <a:off x="0" y="1234439"/>
          <a:ext cx="9144000" cy="5114022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4572000"/>
                <a:gridCol w="4572000"/>
              </a:tblGrid>
              <a:tr h="25570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23: Take Me with You</a:t>
                      </a:r>
                    </a:p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24: Calendar Items</a:t>
                      </a:r>
                    </a:p>
                    <a:p>
                      <a:endParaRPr lang="en-US" b="0" dirty="0"/>
                    </a:p>
                  </a:txBody>
                  <a:tcPr/>
                </a:tc>
              </a:tr>
              <a:tr h="25570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25: Devil’s Assignment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26: Progress-Check News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22989"/>
          <a:stretch/>
        </p:blipFill>
        <p:spPr>
          <a:xfrm>
            <a:off x="0" y="6396086"/>
            <a:ext cx="9144000" cy="4619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137160"/>
            <a:ext cx="77724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student engagement</a:t>
            </a:r>
            <a:endParaRPr lang="en-US" dirty="0"/>
          </a:p>
        </p:txBody>
      </p:sp>
      <p:pic>
        <p:nvPicPr>
          <p:cNvPr id="7170" name="Picture 2" descr="https://lh4.googleusercontent.com/-k3hocMTIKZI/TWw5U3qAY0I/AAAAAAAAAIY/204WYIC1aVU/s1600/Go+Pro+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" y="1600200"/>
            <a:ext cx="2752725" cy="206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80" y="1628774"/>
            <a:ext cx="4195912" cy="2035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http://upload.wikimedia.org/wikipedia/commons/0/00/Janus-Vatica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5" b="22796"/>
          <a:stretch/>
        </p:blipFill>
        <p:spPr bwMode="auto">
          <a:xfrm>
            <a:off x="548640" y="4160520"/>
            <a:ext cx="3840480" cy="205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80" y="4160519"/>
            <a:ext cx="3840480" cy="208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579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300183"/>
              </p:ext>
            </p:extLst>
          </p:nvPr>
        </p:nvGraphicFramePr>
        <p:xfrm>
          <a:off x="0" y="1234440"/>
          <a:ext cx="9144000" cy="4572000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4572000"/>
                <a:gridCol w="4572000"/>
              </a:tblGrid>
              <a:tr h="228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27: News Items</a:t>
                      </a:r>
                    </a:p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28: Discussion Posts</a:t>
                      </a:r>
                    </a:p>
                    <a:p>
                      <a:endParaRPr lang="en-US" b="0" dirty="0"/>
                    </a:p>
                  </a:txBody>
                  <a:tcPr/>
                </a:tc>
              </a:tr>
              <a:tr h="228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29: Audio Clips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30: Video Check-Ins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06440"/>
            <a:ext cx="9144000" cy="589646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“Voice Mail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”: 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Leave students audio messages no longer than 20 seconds. Beep!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22989"/>
          <a:stretch/>
        </p:blipFill>
        <p:spPr>
          <a:xfrm>
            <a:off x="0" y="6396086"/>
            <a:ext cx="9144000" cy="4619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137160"/>
            <a:ext cx="77724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instructor presence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1600201"/>
            <a:ext cx="4023360" cy="181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66"/>
          <a:stretch/>
        </p:blipFill>
        <p:spPr bwMode="auto">
          <a:xfrm>
            <a:off x="4754881" y="1600201"/>
            <a:ext cx="4214022" cy="181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3977640"/>
            <a:ext cx="4023360" cy="1714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81" y="3977640"/>
            <a:ext cx="2743199" cy="1714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68942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1823</TotalTime>
  <Words>1108</Words>
  <Application>Microsoft Office PowerPoint</Application>
  <PresentationFormat>On-screen Show (4:3)</PresentationFormat>
  <Paragraphs>253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Waveform</vt:lpstr>
      <vt:lpstr>The 104 Best Things to Do in D2L</vt:lpstr>
      <vt:lpstr>Covering 104 Things in an Hour?      How about 8 minutes?</vt:lpstr>
      <vt:lpstr>ice breakers</vt:lpstr>
      <vt:lpstr>ice breakers</vt:lpstr>
      <vt:lpstr>ice breakers</vt:lpstr>
      <vt:lpstr>student engagement</vt:lpstr>
      <vt:lpstr>student engagement</vt:lpstr>
      <vt:lpstr>student engagement</vt:lpstr>
      <vt:lpstr>instructor presence</vt:lpstr>
      <vt:lpstr>instructor presence</vt:lpstr>
      <vt:lpstr>instructor presence</vt:lpstr>
      <vt:lpstr>interactivity</vt:lpstr>
      <vt:lpstr>interactivity</vt:lpstr>
      <vt:lpstr>interactivity</vt:lpstr>
      <vt:lpstr>academic integrity</vt:lpstr>
      <vt:lpstr>academic integrity</vt:lpstr>
      <vt:lpstr>academic integrity</vt:lpstr>
      <vt:lpstr>usability</vt:lpstr>
      <vt:lpstr>usability</vt:lpstr>
      <vt:lpstr>usability</vt:lpstr>
      <vt:lpstr>universal design</vt:lpstr>
      <vt:lpstr>universal design</vt:lpstr>
      <vt:lpstr>universal design</vt:lpstr>
      <vt:lpstr>game-based learning</vt:lpstr>
      <vt:lpstr>game-based learning</vt:lpstr>
      <vt:lpstr>game-based learning</vt:lpstr>
      <vt:lpstr>game-based learning</vt:lpstr>
      <vt:lpstr>PowerPoint Presentation</vt:lpstr>
      <vt:lpstr>ice breakers</vt:lpstr>
      <vt:lpstr>student engagement</vt:lpstr>
      <vt:lpstr>instructor presence</vt:lpstr>
      <vt:lpstr>interactivity</vt:lpstr>
      <vt:lpstr>academic integrity</vt:lpstr>
      <vt:lpstr>usability</vt:lpstr>
      <vt:lpstr>universal design</vt:lpstr>
      <vt:lpstr>game-based learning</vt:lpstr>
      <vt:lpstr>and the winners are …</vt:lpstr>
      <vt:lpstr>PowerPoint Presentation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J. Tobin</dc:creator>
  <cp:lastModifiedBy>Thomas J. Tobin</cp:lastModifiedBy>
  <cp:revision>131</cp:revision>
  <dcterms:created xsi:type="dcterms:W3CDTF">2013-09-12T14:59:34Z</dcterms:created>
  <dcterms:modified xsi:type="dcterms:W3CDTF">2013-09-24T14:43:36Z</dcterms:modified>
</cp:coreProperties>
</file>